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9"/>
  </p:notesMasterIdLst>
  <p:sldIdLst>
    <p:sldId id="256" r:id="rId2"/>
    <p:sldId id="287" r:id="rId3"/>
    <p:sldId id="289" r:id="rId4"/>
    <p:sldId id="290" r:id="rId5"/>
    <p:sldId id="291" r:id="rId6"/>
    <p:sldId id="257" r:id="rId7"/>
    <p:sldId id="258" r:id="rId8"/>
    <p:sldId id="292" r:id="rId9"/>
    <p:sldId id="263" r:id="rId10"/>
    <p:sldId id="264" r:id="rId11"/>
    <p:sldId id="288" r:id="rId12"/>
    <p:sldId id="259" r:id="rId13"/>
    <p:sldId id="282" r:id="rId14"/>
    <p:sldId id="283" r:id="rId15"/>
    <p:sldId id="285" r:id="rId16"/>
    <p:sldId id="286" r:id="rId17"/>
    <p:sldId id="260" r:id="rId18"/>
    <p:sldId id="281" r:id="rId19"/>
    <p:sldId id="293" r:id="rId20"/>
    <p:sldId id="265" r:id="rId21"/>
    <p:sldId id="266" r:id="rId22"/>
    <p:sldId id="267" r:id="rId23"/>
    <p:sldId id="268" r:id="rId24"/>
    <p:sldId id="269" r:id="rId25"/>
    <p:sldId id="270" r:id="rId26"/>
    <p:sldId id="271" r:id="rId27"/>
    <p:sldId id="272" r:id="rId28"/>
    <p:sldId id="295" r:id="rId29"/>
    <p:sldId id="262" r:id="rId30"/>
    <p:sldId id="261" r:id="rId31"/>
    <p:sldId id="296" r:id="rId32"/>
    <p:sldId id="294" r:id="rId33"/>
    <p:sldId id="274" r:id="rId34"/>
    <p:sldId id="277" r:id="rId35"/>
    <p:sldId id="280" r:id="rId36"/>
    <p:sldId id="278" r:id="rId37"/>
    <p:sldId id="279"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omic Sans MS" panose="030F0702030302020204" pitchFamily="66"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D97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D7234-3844-4966-B3BA-6734EB3C2761}" v="596" dt="2018-11-25T12:18:23.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2738" autoAdjust="0"/>
  </p:normalViewPr>
  <p:slideViewPr>
    <p:cSldViewPr snapToGrid="0">
      <p:cViewPr>
        <p:scale>
          <a:sx n="94" d="100"/>
          <a:sy n="94" d="100"/>
        </p:scale>
        <p:origin x="867" y="-4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D0D7234-3844-4966-B3BA-6734EB3C2761}"/>
    <pc:docChg chg="undo redo custSel addSld delSld modSld sldOrd">
      <pc:chgData name="Ken Merrihew" userId="bcb7a1e886d99f07" providerId="LiveId" clId="{0D0D7234-3844-4966-B3BA-6734EB3C2761}" dt="2018-11-25T12:18:23.518" v="1381"/>
      <pc:docMkLst>
        <pc:docMk/>
      </pc:docMkLst>
      <pc:sldChg chg="ord">
        <pc:chgData name="Ken Merrihew" userId="bcb7a1e886d99f07" providerId="LiveId" clId="{0D0D7234-3844-4966-B3BA-6734EB3C2761}" dt="2018-11-24T18:10:55.794" v="1286"/>
        <pc:sldMkLst>
          <pc:docMk/>
          <pc:sldMk cId="969250494" sldId="257"/>
        </pc:sldMkLst>
      </pc:sldChg>
      <pc:sldChg chg="addSp delSp modSp delAnim modAnim modNotesTx">
        <pc:chgData name="Ken Merrihew" userId="bcb7a1e886d99f07" providerId="LiveId" clId="{0D0D7234-3844-4966-B3BA-6734EB3C2761}" dt="2018-11-24T04:00:35.046" v="1239" actId="1037"/>
        <pc:sldMkLst>
          <pc:docMk/>
          <pc:sldMk cId="1880106534" sldId="259"/>
        </pc:sldMkLst>
        <pc:spChg chg="del">
          <ac:chgData name="Ken Merrihew" userId="bcb7a1e886d99f07" providerId="LiveId" clId="{0D0D7234-3844-4966-B3BA-6734EB3C2761}" dt="2018-11-24T01:03:04.755" v="59" actId="478"/>
          <ac:spMkLst>
            <pc:docMk/>
            <pc:sldMk cId="1880106534" sldId="259"/>
            <ac:spMk id="3" creationId="{A9DB6881-E28D-4640-B6F4-126EE6D5997D}"/>
          </ac:spMkLst>
        </pc:spChg>
        <pc:spChg chg="del">
          <ac:chgData name="Ken Merrihew" userId="bcb7a1e886d99f07" providerId="LiveId" clId="{0D0D7234-3844-4966-B3BA-6734EB3C2761}" dt="2018-11-24T01:03:04.755" v="59" actId="478"/>
          <ac:spMkLst>
            <pc:docMk/>
            <pc:sldMk cId="1880106534" sldId="259"/>
            <ac:spMk id="4" creationId="{580A67C6-AD7D-47FE-A7D4-C795E84A5E58}"/>
          </ac:spMkLst>
        </pc:spChg>
        <pc:spChg chg="del">
          <ac:chgData name="Ken Merrihew" userId="bcb7a1e886d99f07" providerId="LiveId" clId="{0D0D7234-3844-4966-B3BA-6734EB3C2761}" dt="2018-11-24T01:03:04.755" v="59" actId="478"/>
          <ac:spMkLst>
            <pc:docMk/>
            <pc:sldMk cId="1880106534" sldId="259"/>
            <ac:spMk id="6" creationId="{65D3B15C-03CD-4207-B1E2-F668B94D5634}"/>
          </ac:spMkLst>
        </pc:spChg>
        <pc:spChg chg="del">
          <ac:chgData name="Ken Merrihew" userId="bcb7a1e886d99f07" providerId="LiveId" clId="{0D0D7234-3844-4966-B3BA-6734EB3C2761}" dt="2018-11-24T01:02:55.902" v="58" actId="478"/>
          <ac:spMkLst>
            <pc:docMk/>
            <pc:sldMk cId="1880106534" sldId="259"/>
            <ac:spMk id="8" creationId="{BED29A86-A5C3-4CAA-9A1E-FFD930F76BF3}"/>
          </ac:spMkLst>
        </pc:spChg>
        <pc:spChg chg="add del mod">
          <ac:chgData name="Ken Merrihew" userId="bcb7a1e886d99f07" providerId="LiveId" clId="{0D0D7234-3844-4966-B3BA-6734EB3C2761}" dt="2018-11-24T00:45:59.832" v="20" actId="478"/>
          <ac:spMkLst>
            <pc:docMk/>
            <pc:sldMk cId="1880106534" sldId="259"/>
            <ac:spMk id="11" creationId="{905AC026-7250-4D37-972F-D59176D9A3DF}"/>
          </ac:spMkLst>
        </pc:spChg>
        <pc:spChg chg="add del mod">
          <ac:chgData name="Ken Merrihew" userId="bcb7a1e886d99f07" providerId="LiveId" clId="{0D0D7234-3844-4966-B3BA-6734EB3C2761}" dt="2018-11-24T01:03:42.669" v="68" actId="478"/>
          <ac:spMkLst>
            <pc:docMk/>
            <pc:sldMk cId="1880106534" sldId="259"/>
            <ac:spMk id="12" creationId="{318F10AF-200E-4ECE-A116-5A2587B44899}"/>
          </ac:spMkLst>
        </pc:spChg>
        <pc:spChg chg="add mod ord">
          <ac:chgData name="Ken Merrihew" userId="bcb7a1e886d99f07" providerId="LiveId" clId="{0D0D7234-3844-4966-B3BA-6734EB3C2761}" dt="2018-11-24T01:18:59.309" v="452" actId="167"/>
          <ac:spMkLst>
            <pc:docMk/>
            <pc:sldMk cId="1880106534" sldId="259"/>
            <ac:spMk id="13" creationId="{204E619F-7115-4525-A220-6A5AB2C06FFE}"/>
          </ac:spMkLst>
        </pc:spChg>
        <pc:spChg chg="add mod">
          <ac:chgData name="Ken Merrihew" userId="bcb7a1e886d99f07" providerId="LiveId" clId="{0D0D7234-3844-4966-B3BA-6734EB3C2761}" dt="2018-11-24T01:06:01.511" v="166" actId="1037"/>
          <ac:spMkLst>
            <pc:docMk/>
            <pc:sldMk cId="1880106534" sldId="259"/>
            <ac:spMk id="14" creationId="{D278AE19-46E5-4FD2-995D-D3A7BAEC14F9}"/>
          </ac:spMkLst>
        </pc:spChg>
        <pc:spChg chg="add mod">
          <ac:chgData name="Ken Merrihew" userId="bcb7a1e886d99f07" providerId="LiveId" clId="{0D0D7234-3844-4966-B3BA-6734EB3C2761}" dt="2018-11-24T01:47:10.590" v="662" actId="1038"/>
          <ac:spMkLst>
            <pc:docMk/>
            <pc:sldMk cId="1880106534" sldId="259"/>
            <ac:spMk id="15" creationId="{95FDD376-4056-4BFA-A866-554F05AAF067}"/>
          </ac:spMkLst>
        </pc:spChg>
        <pc:spChg chg="add mod">
          <ac:chgData name="Ken Merrihew" userId="bcb7a1e886d99f07" providerId="LiveId" clId="{0D0D7234-3844-4966-B3BA-6734EB3C2761}" dt="2018-11-24T03:29:07.100" v="1104" actId="1037"/>
          <ac:spMkLst>
            <pc:docMk/>
            <pc:sldMk cId="1880106534" sldId="259"/>
            <ac:spMk id="16" creationId="{6E24970E-5E26-459C-8B75-214B05367255}"/>
          </ac:spMkLst>
        </pc:spChg>
        <pc:spChg chg="add mod ord">
          <ac:chgData name="Ken Merrihew" userId="bcb7a1e886d99f07" providerId="LiveId" clId="{0D0D7234-3844-4966-B3BA-6734EB3C2761}" dt="2018-11-24T02:14:28.842" v="749" actId="208"/>
          <ac:spMkLst>
            <pc:docMk/>
            <pc:sldMk cId="1880106534" sldId="259"/>
            <ac:spMk id="17" creationId="{FAD4E323-764E-4045-B3E7-2792F99D6EEF}"/>
          </ac:spMkLst>
        </pc:spChg>
        <pc:spChg chg="add del mod">
          <ac:chgData name="Ken Merrihew" userId="bcb7a1e886d99f07" providerId="LiveId" clId="{0D0D7234-3844-4966-B3BA-6734EB3C2761}" dt="2018-11-24T01:34:06.396" v="471" actId="478"/>
          <ac:spMkLst>
            <pc:docMk/>
            <pc:sldMk cId="1880106534" sldId="259"/>
            <ac:spMk id="19" creationId="{519DD677-C6EF-4160-BF64-B564FE9673F9}"/>
          </ac:spMkLst>
        </pc:spChg>
        <pc:spChg chg="add del mod">
          <ac:chgData name="Ken Merrihew" userId="bcb7a1e886d99f07" providerId="LiveId" clId="{0D0D7234-3844-4966-B3BA-6734EB3C2761}" dt="2018-11-24T01:34:04.466" v="470" actId="478"/>
          <ac:spMkLst>
            <pc:docMk/>
            <pc:sldMk cId="1880106534" sldId="259"/>
            <ac:spMk id="20" creationId="{38AE7609-E983-4383-84D5-DE76A8B1C368}"/>
          </ac:spMkLst>
        </pc:spChg>
        <pc:spChg chg="add del mod">
          <ac:chgData name="Ken Merrihew" userId="bcb7a1e886d99f07" providerId="LiveId" clId="{0D0D7234-3844-4966-B3BA-6734EB3C2761}" dt="2018-11-24T01:34:00.609" v="468" actId="478"/>
          <ac:spMkLst>
            <pc:docMk/>
            <pc:sldMk cId="1880106534" sldId="259"/>
            <ac:spMk id="21" creationId="{1E975C8A-51C1-4C22-B864-202D39ABD67B}"/>
          </ac:spMkLst>
        </pc:spChg>
        <pc:spChg chg="add del mod">
          <ac:chgData name="Ken Merrihew" userId="bcb7a1e886d99f07" providerId="LiveId" clId="{0D0D7234-3844-4966-B3BA-6734EB3C2761}" dt="2018-11-24T01:34:02.404" v="469" actId="478"/>
          <ac:spMkLst>
            <pc:docMk/>
            <pc:sldMk cId="1880106534" sldId="259"/>
            <ac:spMk id="22" creationId="{8BA30A1F-CF32-4555-BEE8-B021E87BD364}"/>
          </ac:spMkLst>
        </pc:spChg>
        <pc:spChg chg="add mod">
          <ac:chgData name="Ken Merrihew" userId="bcb7a1e886d99f07" providerId="LiveId" clId="{0D0D7234-3844-4966-B3BA-6734EB3C2761}" dt="2018-11-24T01:47:10.590" v="662" actId="1038"/>
          <ac:spMkLst>
            <pc:docMk/>
            <pc:sldMk cId="1880106534" sldId="259"/>
            <ac:spMk id="24" creationId="{76077A9D-188D-4F14-9007-9FC2A368926C}"/>
          </ac:spMkLst>
        </pc:spChg>
        <pc:spChg chg="add mod">
          <ac:chgData name="Ken Merrihew" userId="bcb7a1e886d99f07" providerId="LiveId" clId="{0D0D7234-3844-4966-B3BA-6734EB3C2761}" dt="2018-11-24T01:47:10.590" v="662" actId="1038"/>
          <ac:spMkLst>
            <pc:docMk/>
            <pc:sldMk cId="1880106534" sldId="259"/>
            <ac:spMk id="25" creationId="{F8CE319E-D2B3-4688-92BB-7C62AEAFB21B}"/>
          </ac:spMkLst>
        </pc:spChg>
        <pc:spChg chg="add mod">
          <ac:chgData name="Ken Merrihew" userId="bcb7a1e886d99f07" providerId="LiveId" clId="{0D0D7234-3844-4966-B3BA-6734EB3C2761}" dt="2018-11-24T04:00:35.046" v="1239" actId="1037"/>
          <ac:spMkLst>
            <pc:docMk/>
            <pc:sldMk cId="1880106534" sldId="259"/>
            <ac:spMk id="27" creationId="{087B6D1B-467A-41E3-9735-F45F0FD97911}"/>
          </ac:spMkLst>
        </pc:spChg>
        <pc:picChg chg="add del mod">
          <ac:chgData name="Ken Merrihew" userId="bcb7a1e886d99f07" providerId="LiveId" clId="{0D0D7234-3844-4966-B3BA-6734EB3C2761}" dt="2018-11-24T00:49:08.072" v="51" actId="478"/>
          <ac:picMkLst>
            <pc:docMk/>
            <pc:sldMk cId="1880106534" sldId="259"/>
            <ac:picMk id="10" creationId="{EBAB5DD7-0165-4683-96CF-0591F05702F3}"/>
          </ac:picMkLst>
        </pc:picChg>
        <pc:picChg chg="add del mod">
          <ac:chgData name="Ken Merrihew" userId="bcb7a1e886d99f07" providerId="LiveId" clId="{0D0D7234-3844-4966-B3BA-6734EB3C2761}" dt="2018-11-24T00:46:04.048" v="22" actId="478"/>
          <ac:picMkLst>
            <pc:docMk/>
            <pc:sldMk cId="1880106534" sldId="259"/>
            <ac:picMk id="1027" creationId="{44705CBB-8CA2-417E-A4D3-2AF582C2CB68}"/>
          </ac:picMkLst>
        </pc:picChg>
        <pc:picChg chg="add mod">
          <ac:chgData name="Ken Merrihew" userId="bcb7a1e886d99f07" providerId="LiveId" clId="{0D0D7234-3844-4966-B3BA-6734EB3C2761}" dt="2018-11-24T02:23:12.985" v="867"/>
          <ac:picMkLst>
            <pc:docMk/>
            <pc:sldMk cId="1880106534" sldId="259"/>
            <ac:picMk id="1029" creationId="{11C3942D-2ACB-4503-8851-57860B80841B}"/>
          </ac:picMkLst>
        </pc:picChg>
        <pc:picChg chg="add mod">
          <ac:chgData name="Ken Merrihew" userId="bcb7a1e886d99f07" providerId="LiveId" clId="{0D0D7234-3844-4966-B3BA-6734EB3C2761}" dt="2018-11-24T01:05:12.530" v="110" actId="1038"/>
          <ac:picMkLst>
            <pc:docMk/>
            <pc:sldMk cId="1880106534" sldId="259"/>
            <ac:picMk id="1031" creationId="{A66D6007-461F-4DBF-8409-6DF6BCC8FEFC}"/>
          </ac:picMkLst>
        </pc:picChg>
      </pc:sldChg>
      <pc:sldChg chg="ord modTransition">
        <pc:chgData name="Ken Merrihew" userId="bcb7a1e886d99f07" providerId="LiveId" clId="{0D0D7234-3844-4966-B3BA-6734EB3C2761}" dt="2018-11-25T01:17:48.415" v="1295"/>
        <pc:sldMkLst>
          <pc:docMk/>
          <pc:sldMk cId="1594554605" sldId="260"/>
        </pc:sldMkLst>
      </pc:sldChg>
      <pc:sldChg chg="ord">
        <pc:chgData name="Ken Merrihew" userId="bcb7a1e886d99f07" providerId="LiveId" clId="{0D0D7234-3844-4966-B3BA-6734EB3C2761}" dt="2018-11-25T03:38:42.496" v="1375"/>
        <pc:sldMkLst>
          <pc:docMk/>
          <pc:sldMk cId="742213771" sldId="262"/>
        </pc:sldMkLst>
      </pc:sldChg>
      <pc:sldChg chg="addSp modSp modAnim">
        <pc:chgData name="Ken Merrihew" userId="bcb7a1e886d99f07" providerId="LiveId" clId="{0D0D7234-3844-4966-B3BA-6734EB3C2761}" dt="2018-11-25T03:34:03.860" v="1360"/>
        <pc:sldMkLst>
          <pc:docMk/>
          <pc:sldMk cId="2559134234" sldId="267"/>
        </pc:sldMkLst>
        <pc:spChg chg="add mod">
          <ac:chgData name="Ken Merrihew" userId="bcb7a1e886d99f07" providerId="LiveId" clId="{0D0D7234-3844-4966-B3BA-6734EB3C2761}" dt="2018-11-25T03:33:48.011" v="1355" actId="1076"/>
          <ac:spMkLst>
            <pc:docMk/>
            <pc:sldMk cId="2559134234" sldId="267"/>
            <ac:spMk id="4" creationId="{7EFD82D3-8316-464F-975D-146135859258}"/>
          </ac:spMkLst>
        </pc:spChg>
        <pc:spChg chg="mod">
          <ac:chgData name="Ken Merrihew" userId="bcb7a1e886d99f07" providerId="LiveId" clId="{0D0D7234-3844-4966-B3BA-6734EB3C2761}" dt="2018-11-25T01:27:48.903" v="1301" actId="20577"/>
          <ac:spMkLst>
            <pc:docMk/>
            <pc:sldMk cId="2559134234" sldId="267"/>
            <ac:spMk id="6" creationId="{65D3B15C-03CD-4207-B1E2-F668B94D5634}"/>
          </ac:spMkLst>
        </pc:spChg>
        <pc:picChg chg="add mod">
          <ac:chgData name="Ken Merrihew" userId="bcb7a1e886d99f07" providerId="LiveId" clId="{0D0D7234-3844-4966-B3BA-6734EB3C2761}" dt="2018-11-25T03:33:12.654" v="1331" actId="688"/>
          <ac:picMkLst>
            <pc:docMk/>
            <pc:sldMk cId="2559134234" sldId="267"/>
            <ac:picMk id="5122" creationId="{35FA4123-D04B-42CB-9E1D-AB23CC3C19FA}"/>
          </ac:picMkLst>
        </pc:picChg>
      </pc:sldChg>
      <pc:sldChg chg="add del">
        <pc:chgData name="Ken Merrihew" userId="bcb7a1e886d99f07" providerId="LiveId" clId="{0D0D7234-3844-4966-B3BA-6734EB3C2761}" dt="2018-11-25T03:38:26.534" v="1373" actId="2696"/>
        <pc:sldMkLst>
          <pc:docMk/>
          <pc:sldMk cId="4098583846" sldId="275"/>
        </pc:sldMkLst>
      </pc:sldChg>
      <pc:sldChg chg="add">
        <pc:chgData name="Ken Merrihew" userId="bcb7a1e886d99f07" providerId="LiveId" clId="{0D0D7234-3844-4966-B3BA-6734EB3C2761}" dt="2018-11-24T00:42:24.564" v="0"/>
        <pc:sldMkLst>
          <pc:docMk/>
          <pc:sldMk cId="1769546029" sldId="281"/>
        </pc:sldMkLst>
      </pc:sldChg>
      <pc:sldChg chg="addSp delSp modSp add delAnim modAnim">
        <pc:chgData name="Ken Merrihew" userId="bcb7a1e886d99f07" providerId="LiveId" clId="{0D0D7234-3844-4966-B3BA-6734EB3C2761}" dt="2018-11-24T04:00:40.910" v="1241"/>
        <pc:sldMkLst>
          <pc:docMk/>
          <pc:sldMk cId="1459432038" sldId="282"/>
        </pc:sldMkLst>
        <pc:spChg chg="add mod">
          <ac:chgData name="Ken Merrihew" userId="bcb7a1e886d99f07" providerId="LiveId" clId="{0D0D7234-3844-4966-B3BA-6734EB3C2761}" dt="2018-11-24T02:15:14.789" v="755" actId="404"/>
          <ac:spMkLst>
            <pc:docMk/>
            <pc:sldMk cId="1459432038" sldId="282"/>
            <ac:spMk id="12" creationId="{D605F4CB-AC2A-4761-8B4F-EF7EFC6830F4}"/>
          </ac:spMkLst>
        </pc:spChg>
        <pc:spChg chg="del">
          <ac:chgData name="Ken Merrihew" userId="bcb7a1e886d99f07" providerId="LiveId" clId="{0D0D7234-3844-4966-B3BA-6734EB3C2761}" dt="2018-11-24T01:59:57.199" v="678" actId="478"/>
          <ac:spMkLst>
            <pc:docMk/>
            <pc:sldMk cId="1459432038" sldId="282"/>
            <ac:spMk id="13" creationId="{204E619F-7115-4525-A220-6A5AB2C06FFE}"/>
          </ac:spMkLst>
        </pc:spChg>
        <pc:spChg chg="del">
          <ac:chgData name="Ken Merrihew" userId="bcb7a1e886d99f07" providerId="LiveId" clId="{0D0D7234-3844-4966-B3BA-6734EB3C2761}" dt="2018-11-24T01:35:48.809" v="478" actId="478"/>
          <ac:spMkLst>
            <pc:docMk/>
            <pc:sldMk cId="1459432038" sldId="282"/>
            <ac:spMk id="14" creationId="{D278AE19-46E5-4FD2-995D-D3A7BAEC14F9}"/>
          </ac:spMkLst>
        </pc:spChg>
        <pc:spChg chg="add">
          <ac:chgData name="Ken Merrihew" userId="bcb7a1e886d99f07" providerId="LiveId" clId="{0D0D7234-3844-4966-B3BA-6734EB3C2761}" dt="2018-11-24T01:47:15.776" v="663"/>
          <ac:spMkLst>
            <pc:docMk/>
            <pc:sldMk cId="1459432038" sldId="282"/>
            <ac:spMk id="15" creationId="{AEAF7C1E-FDCD-4817-B466-B79055E1A7FF}"/>
          </ac:spMkLst>
        </pc:spChg>
        <pc:spChg chg="add mod">
          <ac:chgData name="Ken Merrihew" userId="bcb7a1e886d99f07" providerId="LiveId" clId="{0D0D7234-3844-4966-B3BA-6734EB3C2761}" dt="2018-11-24T02:20:26.848" v="817" actId="1036"/>
          <ac:spMkLst>
            <pc:docMk/>
            <pc:sldMk cId="1459432038" sldId="282"/>
            <ac:spMk id="16" creationId="{90EFC3E9-CE08-49F9-9013-032DFF5672AD}"/>
          </ac:spMkLst>
        </pc:spChg>
        <pc:spChg chg="del">
          <ac:chgData name="Ken Merrihew" userId="bcb7a1e886d99f07" providerId="LiveId" clId="{0D0D7234-3844-4966-B3BA-6734EB3C2761}" dt="2018-11-24T01:36:02.266" v="480" actId="478"/>
          <ac:spMkLst>
            <pc:docMk/>
            <pc:sldMk cId="1459432038" sldId="282"/>
            <ac:spMk id="17" creationId="{FAD4E323-764E-4045-B3E7-2792F99D6EEF}"/>
          </ac:spMkLst>
        </pc:spChg>
        <pc:spChg chg="add mod ord">
          <ac:chgData name="Ken Merrihew" userId="bcb7a1e886d99f07" providerId="LiveId" clId="{0D0D7234-3844-4966-B3BA-6734EB3C2761}" dt="2018-11-24T02:00:08.931" v="689" actId="14100"/>
          <ac:spMkLst>
            <pc:docMk/>
            <pc:sldMk cId="1459432038" sldId="282"/>
            <ac:spMk id="18" creationId="{52BCC03B-E3CB-4D49-B260-42C8FEF27AB5}"/>
          </ac:spMkLst>
        </pc:spChg>
        <pc:spChg chg="mod">
          <ac:chgData name="Ken Merrihew" userId="bcb7a1e886d99f07" providerId="LiveId" clId="{0D0D7234-3844-4966-B3BA-6734EB3C2761}" dt="2018-11-24T02:00:03.786" v="688" actId="1038"/>
          <ac:spMkLst>
            <pc:docMk/>
            <pc:sldMk cId="1459432038" sldId="282"/>
            <ac:spMk id="19" creationId="{519DD677-C6EF-4160-BF64-B564FE9673F9}"/>
          </ac:spMkLst>
        </pc:spChg>
        <pc:spChg chg="del">
          <ac:chgData name="Ken Merrihew" userId="bcb7a1e886d99f07" providerId="LiveId" clId="{0D0D7234-3844-4966-B3BA-6734EB3C2761}" dt="2018-11-24T01:34:44.780" v="475" actId="478"/>
          <ac:spMkLst>
            <pc:docMk/>
            <pc:sldMk cId="1459432038" sldId="282"/>
            <ac:spMk id="20" creationId="{38AE7609-E983-4383-84D5-DE76A8B1C368}"/>
          </ac:spMkLst>
        </pc:spChg>
        <pc:spChg chg="del">
          <ac:chgData name="Ken Merrihew" userId="bcb7a1e886d99f07" providerId="LiveId" clId="{0D0D7234-3844-4966-B3BA-6734EB3C2761}" dt="2018-11-24T01:35:28.928" v="476" actId="478"/>
          <ac:spMkLst>
            <pc:docMk/>
            <pc:sldMk cId="1459432038" sldId="282"/>
            <ac:spMk id="21" creationId="{1E975C8A-51C1-4C22-B864-202D39ABD67B}"/>
          </ac:spMkLst>
        </pc:spChg>
        <pc:spChg chg="del">
          <ac:chgData name="Ken Merrihew" userId="bcb7a1e886d99f07" providerId="LiveId" clId="{0D0D7234-3844-4966-B3BA-6734EB3C2761}" dt="2018-11-24T01:34:42.627" v="474" actId="478"/>
          <ac:spMkLst>
            <pc:docMk/>
            <pc:sldMk cId="1459432038" sldId="282"/>
            <ac:spMk id="22" creationId="{8BA30A1F-CF32-4555-BEE8-B021E87BD364}"/>
          </ac:spMkLst>
        </pc:spChg>
        <pc:spChg chg="add">
          <ac:chgData name="Ken Merrihew" userId="bcb7a1e886d99f07" providerId="LiveId" clId="{0D0D7234-3844-4966-B3BA-6734EB3C2761}" dt="2018-11-24T03:29:27.862" v="1155"/>
          <ac:spMkLst>
            <pc:docMk/>
            <pc:sldMk cId="1459432038" sldId="282"/>
            <ac:spMk id="24" creationId="{09E9FEB5-0139-4B3F-9860-009BE3B38828}"/>
          </ac:spMkLst>
        </pc:spChg>
        <pc:spChg chg="add del">
          <ac:chgData name="Ken Merrihew" userId="bcb7a1e886d99f07" providerId="LiveId" clId="{0D0D7234-3844-4966-B3BA-6734EB3C2761}" dt="2018-11-24T04:00:40.171" v="1240" actId="478"/>
          <ac:spMkLst>
            <pc:docMk/>
            <pc:sldMk cId="1459432038" sldId="282"/>
            <ac:spMk id="25" creationId="{8A6B75BA-EB17-4836-88FF-5D2D7BCD72D7}"/>
          </ac:spMkLst>
        </pc:spChg>
        <pc:spChg chg="add">
          <ac:chgData name="Ken Merrihew" userId="bcb7a1e886d99f07" providerId="LiveId" clId="{0D0D7234-3844-4966-B3BA-6734EB3C2761}" dt="2018-11-24T04:00:40.910" v="1241"/>
          <ac:spMkLst>
            <pc:docMk/>
            <pc:sldMk cId="1459432038" sldId="282"/>
            <ac:spMk id="26" creationId="{9D7A3289-C659-4DCC-ADD3-E88D7A1027DE}"/>
          </ac:spMkLst>
        </pc:spChg>
        <pc:picChg chg="add">
          <ac:chgData name="Ken Merrihew" userId="bcb7a1e886d99f07" providerId="LiveId" clId="{0D0D7234-3844-4966-B3BA-6734EB3C2761}" dt="2018-11-24T02:23:27.264" v="869"/>
          <ac:picMkLst>
            <pc:docMk/>
            <pc:sldMk cId="1459432038" sldId="282"/>
            <ac:picMk id="23" creationId="{9837E883-6D56-4452-9245-6ACA9A984BBE}"/>
          </ac:picMkLst>
        </pc:picChg>
        <pc:picChg chg="del">
          <ac:chgData name="Ken Merrihew" userId="bcb7a1e886d99f07" providerId="LiveId" clId="{0D0D7234-3844-4966-B3BA-6734EB3C2761}" dt="2018-11-24T02:23:26.553" v="868" actId="478"/>
          <ac:picMkLst>
            <pc:docMk/>
            <pc:sldMk cId="1459432038" sldId="282"/>
            <ac:picMk id="1029" creationId="{11C3942D-2ACB-4503-8851-57860B80841B}"/>
          </ac:picMkLst>
        </pc:picChg>
        <pc:picChg chg="ord">
          <ac:chgData name="Ken Merrihew" userId="bcb7a1e886d99f07" providerId="LiveId" clId="{0D0D7234-3844-4966-B3BA-6734EB3C2761}" dt="2018-11-24T01:35:58.196" v="479" actId="167"/>
          <ac:picMkLst>
            <pc:docMk/>
            <pc:sldMk cId="1459432038" sldId="282"/>
            <ac:picMk id="1031" creationId="{A66D6007-461F-4DBF-8409-6DF6BCC8FEFC}"/>
          </ac:picMkLst>
        </pc:picChg>
      </pc:sldChg>
      <pc:sldChg chg="addSp delSp modSp add addAnim delAnim modAnim">
        <pc:chgData name="Ken Merrihew" userId="bcb7a1e886d99f07" providerId="LiveId" clId="{0D0D7234-3844-4966-B3BA-6734EB3C2761}" dt="2018-11-24T04:00:46.189" v="1243"/>
        <pc:sldMkLst>
          <pc:docMk/>
          <pc:sldMk cId="971962455" sldId="283"/>
        </pc:sldMkLst>
        <pc:spChg chg="add mod">
          <ac:chgData name="Ken Merrihew" userId="bcb7a1e886d99f07" providerId="LiveId" clId="{0D0D7234-3844-4966-B3BA-6734EB3C2761}" dt="2018-11-24T02:20:41.130" v="822" actId="1036"/>
          <ac:spMkLst>
            <pc:docMk/>
            <pc:sldMk cId="971962455" sldId="283"/>
            <ac:spMk id="12" creationId="{5F9D8E74-6132-4CEE-AFD9-BAF9F7D6E2E7}"/>
          </ac:spMkLst>
        </pc:spChg>
        <pc:spChg chg="del">
          <ac:chgData name="Ken Merrihew" userId="bcb7a1e886d99f07" providerId="LiveId" clId="{0D0D7234-3844-4966-B3BA-6734EB3C2761}" dt="2018-11-24T01:38:53.648" v="498" actId="478"/>
          <ac:spMkLst>
            <pc:docMk/>
            <pc:sldMk cId="971962455" sldId="283"/>
            <ac:spMk id="13" creationId="{204E619F-7115-4525-A220-6A5AB2C06FFE}"/>
          </ac:spMkLst>
        </pc:spChg>
        <pc:spChg chg="del">
          <ac:chgData name="Ken Merrihew" userId="bcb7a1e886d99f07" providerId="LiveId" clId="{0D0D7234-3844-4966-B3BA-6734EB3C2761}" dt="2018-11-24T01:39:02.212" v="500" actId="478"/>
          <ac:spMkLst>
            <pc:docMk/>
            <pc:sldMk cId="971962455" sldId="283"/>
            <ac:spMk id="14" creationId="{D278AE19-46E5-4FD2-995D-D3A7BAEC14F9}"/>
          </ac:spMkLst>
        </pc:spChg>
        <pc:spChg chg="add">
          <ac:chgData name="Ken Merrihew" userId="bcb7a1e886d99f07" providerId="LiveId" clId="{0D0D7234-3844-4966-B3BA-6734EB3C2761}" dt="2018-11-24T01:50:15.814" v="670"/>
          <ac:spMkLst>
            <pc:docMk/>
            <pc:sldMk cId="971962455" sldId="283"/>
            <ac:spMk id="15" creationId="{CE7F65DB-84F5-4D5D-BD30-47C42D6AF119}"/>
          </ac:spMkLst>
        </pc:spChg>
        <pc:spChg chg="add mod">
          <ac:chgData name="Ken Merrihew" userId="bcb7a1e886d99f07" providerId="LiveId" clId="{0D0D7234-3844-4966-B3BA-6734EB3C2761}" dt="2018-11-24T02:20:51.595" v="824" actId="1035"/>
          <ac:spMkLst>
            <pc:docMk/>
            <pc:sldMk cId="971962455" sldId="283"/>
            <ac:spMk id="16" creationId="{F64D2E03-34FC-4E62-8690-4679D87F60C1}"/>
          </ac:spMkLst>
        </pc:spChg>
        <pc:spChg chg="add del mod">
          <ac:chgData name="Ken Merrihew" userId="bcb7a1e886d99f07" providerId="LiveId" clId="{0D0D7234-3844-4966-B3BA-6734EB3C2761}" dt="2018-11-24T01:59:27.770" v="673" actId="478"/>
          <ac:spMkLst>
            <pc:docMk/>
            <pc:sldMk cId="971962455" sldId="283"/>
            <ac:spMk id="17" creationId="{FAD4E323-764E-4045-B3E7-2792F99D6EEF}"/>
          </ac:spMkLst>
        </pc:spChg>
        <pc:spChg chg="add mod ord">
          <ac:chgData name="Ken Merrihew" userId="bcb7a1e886d99f07" providerId="LiveId" clId="{0D0D7234-3844-4966-B3BA-6734EB3C2761}" dt="2018-11-24T01:59:46.558" v="677" actId="14100"/>
          <ac:spMkLst>
            <pc:docMk/>
            <pc:sldMk cId="971962455" sldId="283"/>
            <ac:spMk id="18" creationId="{E2F023AB-D321-46FC-A401-E5846D6AC357}"/>
          </ac:spMkLst>
        </pc:spChg>
        <pc:spChg chg="del">
          <ac:chgData name="Ken Merrihew" userId="bcb7a1e886d99f07" providerId="LiveId" clId="{0D0D7234-3844-4966-B3BA-6734EB3C2761}" dt="2018-11-24T01:39:18.719" v="503" actId="478"/>
          <ac:spMkLst>
            <pc:docMk/>
            <pc:sldMk cId="971962455" sldId="283"/>
            <ac:spMk id="19" creationId="{519DD677-C6EF-4160-BF64-B564FE9673F9}"/>
          </ac:spMkLst>
        </pc:spChg>
        <pc:spChg chg="mod">
          <ac:chgData name="Ken Merrihew" userId="bcb7a1e886d99f07" providerId="LiveId" clId="{0D0D7234-3844-4966-B3BA-6734EB3C2761}" dt="2018-11-24T02:00:21.900" v="697" actId="1038"/>
          <ac:spMkLst>
            <pc:docMk/>
            <pc:sldMk cId="971962455" sldId="283"/>
            <ac:spMk id="20" creationId="{38AE7609-E983-4383-84D5-DE76A8B1C368}"/>
          </ac:spMkLst>
        </pc:spChg>
        <pc:spChg chg="del">
          <ac:chgData name="Ken Merrihew" userId="bcb7a1e886d99f07" providerId="LiveId" clId="{0D0D7234-3844-4966-B3BA-6734EB3C2761}" dt="2018-11-24T01:37:45.403" v="492" actId="478"/>
          <ac:spMkLst>
            <pc:docMk/>
            <pc:sldMk cId="971962455" sldId="283"/>
            <ac:spMk id="21" creationId="{1E975C8A-51C1-4C22-B864-202D39ABD67B}"/>
          </ac:spMkLst>
        </pc:spChg>
        <pc:spChg chg="del">
          <ac:chgData name="Ken Merrihew" userId="bcb7a1e886d99f07" providerId="LiveId" clId="{0D0D7234-3844-4966-B3BA-6734EB3C2761}" dt="2018-11-24T01:38:08.411" v="496" actId="478"/>
          <ac:spMkLst>
            <pc:docMk/>
            <pc:sldMk cId="971962455" sldId="283"/>
            <ac:spMk id="22" creationId="{8BA30A1F-CF32-4555-BEE8-B021E87BD364}"/>
          </ac:spMkLst>
        </pc:spChg>
        <pc:spChg chg="add">
          <ac:chgData name="Ken Merrihew" userId="bcb7a1e886d99f07" providerId="LiveId" clId="{0D0D7234-3844-4966-B3BA-6734EB3C2761}" dt="2018-11-24T03:29:31.086" v="1156"/>
          <ac:spMkLst>
            <pc:docMk/>
            <pc:sldMk cId="971962455" sldId="283"/>
            <ac:spMk id="24" creationId="{0643AC7E-2DF0-4DFF-9491-BEBAAEC05D52}"/>
          </ac:spMkLst>
        </pc:spChg>
        <pc:spChg chg="add del">
          <ac:chgData name="Ken Merrihew" userId="bcb7a1e886d99f07" providerId="LiveId" clId="{0D0D7234-3844-4966-B3BA-6734EB3C2761}" dt="2018-11-24T04:00:45.196" v="1242" actId="478"/>
          <ac:spMkLst>
            <pc:docMk/>
            <pc:sldMk cId="971962455" sldId="283"/>
            <ac:spMk id="25" creationId="{F6709C1C-29D2-4D28-AF74-AE42D4E5250B}"/>
          </ac:spMkLst>
        </pc:spChg>
        <pc:spChg chg="add">
          <ac:chgData name="Ken Merrihew" userId="bcb7a1e886d99f07" providerId="LiveId" clId="{0D0D7234-3844-4966-B3BA-6734EB3C2761}" dt="2018-11-24T04:00:46.189" v="1243"/>
          <ac:spMkLst>
            <pc:docMk/>
            <pc:sldMk cId="971962455" sldId="283"/>
            <ac:spMk id="26" creationId="{F50C1116-ED35-4545-B917-5C8F53F4797B}"/>
          </ac:spMkLst>
        </pc:spChg>
        <pc:picChg chg="add">
          <ac:chgData name="Ken Merrihew" userId="bcb7a1e886d99f07" providerId="LiveId" clId="{0D0D7234-3844-4966-B3BA-6734EB3C2761}" dt="2018-11-24T02:23:34.903" v="872"/>
          <ac:picMkLst>
            <pc:docMk/>
            <pc:sldMk cId="971962455" sldId="283"/>
            <ac:picMk id="23" creationId="{3637F28B-963C-4C46-9F00-1B24CCA66878}"/>
          </ac:picMkLst>
        </pc:picChg>
        <pc:picChg chg="del ord">
          <ac:chgData name="Ken Merrihew" userId="bcb7a1e886d99f07" providerId="LiveId" clId="{0D0D7234-3844-4966-B3BA-6734EB3C2761}" dt="2018-11-24T02:23:34.166" v="871" actId="478"/>
          <ac:picMkLst>
            <pc:docMk/>
            <pc:sldMk cId="971962455" sldId="283"/>
            <ac:picMk id="1029" creationId="{11C3942D-2ACB-4503-8851-57860B80841B}"/>
          </ac:picMkLst>
        </pc:picChg>
        <pc:picChg chg="add del">
          <ac:chgData name="Ken Merrihew" userId="bcb7a1e886d99f07" providerId="LiveId" clId="{0D0D7234-3844-4966-B3BA-6734EB3C2761}" dt="2018-11-24T01:37:42.921" v="491" actId="478"/>
          <ac:picMkLst>
            <pc:docMk/>
            <pc:sldMk cId="971962455" sldId="283"/>
            <ac:picMk id="1031" creationId="{A66D6007-461F-4DBF-8409-6DF6BCC8FEFC}"/>
          </ac:picMkLst>
        </pc:picChg>
      </pc:sldChg>
      <pc:sldChg chg="add del modAnim">
        <pc:chgData name="Ken Merrihew" userId="bcb7a1e886d99f07" providerId="LiveId" clId="{0D0D7234-3844-4966-B3BA-6734EB3C2761}" dt="2018-11-24T01:42:05.294" v="509" actId="2696"/>
        <pc:sldMkLst>
          <pc:docMk/>
          <pc:sldMk cId="2885761990" sldId="284"/>
        </pc:sldMkLst>
      </pc:sldChg>
      <pc:sldChg chg="addSp delSp modSp add delAnim modAnim">
        <pc:chgData name="Ken Merrihew" userId="bcb7a1e886d99f07" providerId="LiveId" clId="{0D0D7234-3844-4966-B3BA-6734EB3C2761}" dt="2018-11-24T04:00:52.351" v="1245"/>
        <pc:sldMkLst>
          <pc:docMk/>
          <pc:sldMk cId="2670067716" sldId="285"/>
        </pc:sldMkLst>
        <pc:spChg chg="add mod">
          <ac:chgData name="Ken Merrihew" userId="bcb7a1e886d99f07" providerId="LiveId" clId="{0D0D7234-3844-4966-B3BA-6734EB3C2761}" dt="2018-11-24T02:21:32.015" v="850" actId="1035"/>
          <ac:spMkLst>
            <pc:docMk/>
            <pc:sldMk cId="2670067716" sldId="285"/>
            <ac:spMk id="11" creationId="{EF4450FF-BB00-4092-BF76-E7BECD3B7F84}"/>
          </ac:spMkLst>
        </pc:spChg>
        <pc:spChg chg="add">
          <ac:chgData name="Ken Merrihew" userId="bcb7a1e886d99f07" providerId="LiveId" clId="{0D0D7234-3844-4966-B3BA-6734EB3C2761}" dt="2018-11-24T01:50:18.328" v="671"/>
          <ac:spMkLst>
            <pc:docMk/>
            <pc:sldMk cId="2670067716" sldId="285"/>
            <ac:spMk id="12" creationId="{D90ADD60-9022-43F6-8A1B-2BD0FD645324}"/>
          </ac:spMkLst>
        </pc:spChg>
        <pc:spChg chg="del">
          <ac:chgData name="Ken Merrihew" userId="bcb7a1e886d99f07" providerId="LiveId" clId="{0D0D7234-3844-4966-B3BA-6734EB3C2761}" dt="2018-11-24T02:02:32.795" v="698" actId="478"/>
          <ac:spMkLst>
            <pc:docMk/>
            <pc:sldMk cId="2670067716" sldId="285"/>
            <ac:spMk id="13" creationId="{204E619F-7115-4525-A220-6A5AB2C06FFE}"/>
          </ac:spMkLst>
        </pc:spChg>
        <pc:spChg chg="del">
          <ac:chgData name="Ken Merrihew" userId="bcb7a1e886d99f07" providerId="LiveId" clId="{0D0D7234-3844-4966-B3BA-6734EB3C2761}" dt="2018-11-24T01:42:42.314" v="516" actId="478"/>
          <ac:spMkLst>
            <pc:docMk/>
            <pc:sldMk cId="2670067716" sldId="285"/>
            <ac:spMk id="14" creationId="{D278AE19-46E5-4FD2-995D-D3A7BAEC14F9}"/>
          </ac:spMkLst>
        </pc:spChg>
        <pc:spChg chg="add mod">
          <ac:chgData name="Ken Merrihew" userId="bcb7a1e886d99f07" providerId="LiveId" clId="{0D0D7234-3844-4966-B3BA-6734EB3C2761}" dt="2018-11-24T02:21:11.331" v="826" actId="1035"/>
          <ac:spMkLst>
            <pc:docMk/>
            <pc:sldMk cId="2670067716" sldId="285"/>
            <ac:spMk id="15" creationId="{28861320-9FFC-4B24-AF2C-2A5BCDA8CE04}"/>
          </ac:spMkLst>
        </pc:spChg>
        <pc:spChg chg="add mod ord">
          <ac:chgData name="Ken Merrihew" userId="bcb7a1e886d99f07" providerId="LiveId" clId="{0D0D7234-3844-4966-B3BA-6734EB3C2761}" dt="2018-11-24T02:02:41.816" v="701" actId="14100"/>
          <ac:spMkLst>
            <pc:docMk/>
            <pc:sldMk cId="2670067716" sldId="285"/>
            <ac:spMk id="16" creationId="{E87D2C20-43E9-4CDA-BDD5-F599521C436B}"/>
          </ac:spMkLst>
        </pc:spChg>
        <pc:spChg chg="del">
          <ac:chgData name="Ken Merrihew" userId="bcb7a1e886d99f07" providerId="LiveId" clId="{0D0D7234-3844-4966-B3BA-6734EB3C2761}" dt="2018-11-24T01:42:51.484" v="517" actId="478"/>
          <ac:spMkLst>
            <pc:docMk/>
            <pc:sldMk cId="2670067716" sldId="285"/>
            <ac:spMk id="17" creationId="{FAD4E323-764E-4045-B3E7-2792F99D6EEF}"/>
          </ac:spMkLst>
        </pc:spChg>
        <pc:spChg chg="del mod">
          <ac:chgData name="Ken Merrihew" userId="bcb7a1e886d99f07" providerId="LiveId" clId="{0D0D7234-3844-4966-B3BA-6734EB3C2761}" dt="2018-11-24T01:42:38.497" v="515" actId="478"/>
          <ac:spMkLst>
            <pc:docMk/>
            <pc:sldMk cId="2670067716" sldId="285"/>
            <ac:spMk id="19" creationId="{519DD677-C6EF-4160-BF64-B564FE9673F9}"/>
          </ac:spMkLst>
        </pc:spChg>
        <pc:spChg chg="del mod">
          <ac:chgData name="Ken Merrihew" userId="bcb7a1e886d99f07" providerId="LiveId" clId="{0D0D7234-3844-4966-B3BA-6734EB3C2761}" dt="2018-11-24T01:42:33.443" v="513" actId="478"/>
          <ac:spMkLst>
            <pc:docMk/>
            <pc:sldMk cId="2670067716" sldId="285"/>
            <ac:spMk id="20" creationId="{38AE7609-E983-4383-84D5-DE76A8B1C368}"/>
          </ac:spMkLst>
        </pc:spChg>
        <pc:spChg chg="add">
          <ac:chgData name="Ken Merrihew" userId="bcb7a1e886d99f07" providerId="LiveId" clId="{0D0D7234-3844-4966-B3BA-6734EB3C2761}" dt="2018-11-24T03:29:33.839" v="1157"/>
          <ac:spMkLst>
            <pc:docMk/>
            <pc:sldMk cId="2670067716" sldId="285"/>
            <ac:spMk id="21" creationId="{D06A5211-D67B-4B35-B9E3-7F722F84A446}"/>
          </ac:spMkLst>
        </pc:spChg>
        <pc:spChg chg="add del">
          <ac:chgData name="Ken Merrihew" userId="bcb7a1e886d99f07" providerId="LiveId" clId="{0D0D7234-3844-4966-B3BA-6734EB3C2761}" dt="2018-11-24T04:00:51.475" v="1244" actId="478"/>
          <ac:spMkLst>
            <pc:docMk/>
            <pc:sldMk cId="2670067716" sldId="285"/>
            <ac:spMk id="23" creationId="{55F00C5F-F68B-410D-AB4D-425FA2F33B41}"/>
          </ac:spMkLst>
        </pc:spChg>
        <pc:spChg chg="add">
          <ac:chgData name="Ken Merrihew" userId="bcb7a1e886d99f07" providerId="LiveId" clId="{0D0D7234-3844-4966-B3BA-6734EB3C2761}" dt="2018-11-24T04:00:52.351" v="1245"/>
          <ac:spMkLst>
            <pc:docMk/>
            <pc:sldMk cId="2670067716" sldId="285"/>
            <ac:spMk id="24" creationId="{358F9DF1-BA5B-4EB1-962B-C7908D679937}"/>
          </ac:spMkLst>
        </pc:spChg>
        <pc:picChg chg="add">
          <ac:chgData name="Ken Merrihew" userId="bcb7a1e886d99f07" providerId="LiveId" clId="{0D0D7234-3844-4966-B3BA-6734EB3C2761}" dt="2018-11-24T02:23:40.192" v="874"/>
          <ac:picMkLst>
            <pc:docMk/>
            <pc:sldMk cId="2670067716" sldId="285"/>
            <ac:picMk id="18" creationId="{C09628D3-22A3-4CF7-90FF-598C221F89D6}"/>
          </ac:picMkLst>
        </pc:picChg>
        <pc:picChg chg="del">
          <ac:chgData name="Ken Merrihew" userId="bcb7a1e886d99f07" providerId="LiveId" clId="{0D0D7234-3844-4966-B3BA-6734EB3C2761}" dt="2018-11-24T02:23:39.634" v="873" actId="478"/>
          <ac:picMkLst>
            <pc:docMk/>
            <pc:sldMk cId="2670067716" sldId="285"/>
            <ac:picMk id="1029" creationId="{11C3942D-2ACB-4503-8851-57860B80841B}"/>
          </ac:picMkLst>
        </pc:picChg>
      </pc:sldChg>
      <pc:sldChg chg="addSp delSp modSp add delAnim modAnim">
        <pc:chgData name="Ken Merrihew" userId="bcb7a1e886d99f07" providerId="LiveId" clId="{0D0D7234-3844-4966-B3BA-6734EB3C2761}" dt="2018-11-25T01:16:54.194" v="1290"/>
        <pc:sldMkLst>
          <pc:docMk/>
          <pc:sldMk cId="3113984668" sldId="286"/>
        </pc:sldMkLst>
        <pc:spChg chg="add del mod">
          <ac:chgData name="Ken Merrihew" userId="bcb7a1e886d99f07" providerId="LiveId" clId="{0D0D7234-3844-4966-B3BA-6734EB3C2761}" dt="2018-11-24T02:21:44.236" v="860" actId="478"/>
          <ac:spMkLst>
            <pc:docMk/>
            <pc:sldMk cId="3113984668" sldId="286"/>
            <ac:spMk id="11" creationId="{430865CB-F862-4DC0-B2B2-91B5FB01E3BD}"/>
          </ac:spMkLst>
        </pc:spChg>
        <pc:spChg chg="add del">
          <ac:chgData name="Ken Merrihew" userId="bcb7a1e886d99f07" providerId="LiveId" clId="{0D0D7234-3844-4966-B3BA-6734EB3C2761}" dt="2018-11-24T02:21:55.798" v="861" actId="478"/>
          <ac:spMkLst>
            <pc:docMk/>
            <pc:sldMk cId="3113984668" sldId="286"/>
            <ac:spMk id="12" creationId="{56E55EDA-D2F7-4BE3-A800-0B3586EA71E0}"/>
          </ac:spMkLst>
        </pc:spChg>
        <pc:spChg chg="del">
          <ac:chgData name="Ken Merrihew" userId="bcb7a1e886d99f07" providerId="LiveId" clId="{0D0D7234-3844-4966-B3BA-6734EB3C2761}" dt="2018-11-24T01:43:55.182" v="562" actId="478"/>
          <ac:spMkLst>
            <pc:docMk/>
            <pc:sldMk cId="3113984668" sldId="286"/>
            <ac:spMk id="13" creationId="{204E619F-7115-4525-A220-6A5AB2C06FFE}"/>
          </ac:spMkLst>
        </pc:spChg>
        <pc:spChg chg="del">
          <ac:chgData name="Ken Merrihew" userId="bcb7a1e886d99f07" providerId="LiveId" clId="{0D0D7234-3844-4966-B3BA-6734EB3C2761}" dt="2018-11-24T01:43:40.752" v="558" actId="478"/>
          <ac:spMkLst>
            <pc:docMk/>
            <pc:sldMk cId="3113984668" sldId="286"/>
            <ac:spMk id="14" creationId="{D278AE19-46E5-4FD2-995D-D3A7BAEC14F9}"/>
          </ac:spMkLst>
        </pc:spChg>
        <pc:spChg chg="add del">
          <ac:chgData name="Ken Merrihew" userId="bcb7a1e886d99f07" providerId="LiveId" clId="{0D0D7234-3844-4966-B3BA-6734EB3C2761}" dt="2018-11-24T02:21:56.456" v="862" actId="478"/>
          <ac:spMkLst>
            <pc:docMk/>
            <pc:sldMk cId="3113984668" sldId="286"/>
            <ac:spMk id="15" creationId="{880E5B99-EDD4-46A3-B437-E4E04AE02A61}"/>
          </ac:spMkLst>
        </pc:spChg>
        <pc:spChg chg="add">
          <ac:chgData name="Ken Merrihew" userId="bcb7a1e886d99f07" providerId="LiveId" clId="{0D0D7234-3844-4966-B3BA-6734EB3C2761}" dt="2018-11-24T02:21:57.303" v="863"/>
          <ac:spMkLst>
            <pc:docMk/>
            <pc:sldMk cId="3113984668" sldId="286"/>
            <ac:spMk id="16" creationId="{FD4A9997-9011-44BD-BFCD-6C67C605926C}"/>
          </ac:spMkLst>
        </pc:spChg>
        <pc:spChg chg="add">
          <ac:chgData name="Ken Merrihew" userId="bcb7a1e886d99f07" providerId="LiveId" clId="{0D0D7234-3844-4966-B3BA-6734EB3C2761}" dt="2018-11-24T02:21:57.303" v="863"/>
          <ac:spMkLst>
            <pc:docMk/>
            <pc:sldMk cId="3113984668" sldId="286"/>
            <ac:spMk id="18" creationId="{723A3C8C-95E9-4B7C-9308-26FC17DA4F66}"/>
          </ac:spMkLst>
        </pc:spChg>
        <pc:spChg chg="del">
          <ac:chgData name="Ken Merrihew" userId="bcb7a1e886d99f07" providerId="LiveId" clId="{0D0D7234-3844-4966-B3BA-6734EB3C2761}" dt="2018-11-24T01:43:38.625" v="557" actId="478"/>
          <ac:spMkLst>
            <pc:docMk/>
            <pc:sldMk cId="3113984668" sldId="286"/>
            <ac:spMk id="19" creationId="{519DD677-C6EF-4160-BF64-B564FE9673F9}"/>
          </ac:spMkLst>
        </pc:spChg>
        <pc:spChg chg="del mod">
          <ac:chgData name="Ken Merrihew" userId="bcb7a1e886d99f07" providerId="LiveId" clId="{0D0D7234-3844-4966-B3BA-6734EB3C2761}" dt="2018-11-24T01:43:18.893" v="520" actId="478"/>
          <ac:spMkLst>
            <pc:docMk/>
            <pc:sldMk cId="3113984668" sldId="286"/>
            <ac:spMk id="20" creationId="{38AE7609-E983-4383-84D5-DE76A8B1C368}"/>
          </ac:spMkLst>
        </pc:spChg>
        <pc:spChg chg="add">
          <ac:chgData name="Ken Merrihew" userId="bcb7a1e886d99f07" providerId="LiveId" clId="{0D0D7234-3844-4966-B3BA-6734EB3C2761}" dt="2018-11-24T02:21:57.303" v="863"/>
          <ac:spMkLst>
            <pc:docMk/>
            <pc:sldMk cId="3113984668" sldId="286"/>
            <ac:spMk id="21" creationId="{5538BCC9-27D2-4CCC-827C-CA7C204512AF}"/>
          </ac:spMkLst>
        </pc:spChg>
        <pc:spChg chg="mod">
          <ac:chgData name="Ken Merrihew" userId="bcb7a1e886d99f07" providerId="LiveId" clId="{0D0D7234-3844-4966-B3BA-6734EB3C2761}" dt="2018-11-24T02:03:03.926" v="740" actId="20577"/>
          <ac:spMkLst>
            <pc:docMk/>
            <pc:sldMk cId="3113984668" sldId="286"/>
            <ac:spMk id="22" creationId="{8BA30A1F-CF32-4555-BEE8-B021E87BD364}"/>
          </ac:spMkLst>
        </pc:spChg>
        <pc:spChg chg="add">
          <ac:chgData name="Ken Merrihew" userId="bcb7a1e886d99f07" providerId="LiveId" clId="{0D0D7234-3844-4966-B3BA-6734EB3C2761}" dt="2018-11-24T03:29:36.665" v="1158"/>
          <ac:spMkLst>
            <pc:docMk/>
            <pc:sldMk cId="3113984668" sldId="286"/>
            <ac:spMk id="24" creationId="{F88E83BD-1DC7-41DC-BD9A-972C66C29F9B}"/>
          </ac:spMkLst>
        </pc:spChg>
        <pc:spChg chg="add del">
          <ac:chgData name="Ken Merrihew" userId="bcb7a1e886d99f07" providerId="LiveId" clId="{0D0D7234-3844-4966-B3BA-6734EB3C2761}" dt="2018-11-24T04:00:56.153" v="1246" actId="478"/>
          <ac:spMkLst>
            <pc:docMk/>
            <pc:sldMk cId="3113984668" sldId="286"/>
            <ac:spMk id="25" creationId="{39901C93-7282-4409-8427-1362FE895A9F}"/>
          </ac:spMkLst>
        </pc:spChg>
        <pc:spChg chg="add">
          <ac:chgData name="Ken Merrihew" userId="bcb7a1e886d99f07" providerId="LiveId" clId="{0D0D7234-3844-4966-B3BA-6734EB3C2761}" dt="2018-11-24T04:00:56.858" v="1247"/>
          <ac:spMkLst>
            <pc:docMk/>
            <pc:sldMk cId="3113984668" sldId="286"/>
            <ac:spMk id="26" creationId="{4FDCE82E-FFD8-45D6-9B6A-297CADCC1F24}"/>
          </ac:spMkLst>
        </pc:spChg>
        <pc:picChg chg="add">
          <ac:chgData name="Ken Merrihew" userId="bcb7a1e886d99f07" providerId="LiveId" clId="{0D0D7234-3844-4966-B3BA-6734EB3C2761}" dt="2018-11-24T02:23:43.666" v="876"/>
          <ac:picMkLst>
            <pc:docMk/>
            <pc:sldMk cId="3113984668" sldId="286"/>
            <ac:picMk id="23" creationId="{F119924C-7726-4D9C-9699-8CB1382D1A91}"/>
          </ac:picMkLst>
        </pc:picChg>
        <pc:picChg chg="del mod ord">
          <ac:chgData name="Ken Merrihew" userId="bcb7a1e886d99f07" providerId="LiveId" clId="{0D0D7234-3844-4966-B3BA-6734EB3C2761}" dt="2018-11-24T02:23:43.103" v="875" actId="478"/>
          <ac:picMkLst>
            <pc:docMk/>
            <pc:sldMk cId="3113984668" sldId="286"/>
            <ac:picMk id="1029" creationId="{11C3942D-2ACB-4503-8851-57860B80841B}"/>
          </ac:picMkLst>
        </pc:picChg>
      </pc:sldChg>
      <pc:sldChg chg="addSp delSp modSp add ord modTransition delAnim modAnim">
        <pc:chgData name="Ken Merrihew" userId="bcb7a1e886d99f07" providerId="LiveId" clId="{0D0D7234-3844-4966-B3BA-6734EB3C2761}" dt="2018-11-25T12:15:04.118" v="1377" actId="207"/>
        <pc:sldMkLst>
          <pc:docMk/>
          <pc:sldMk cId="144626859" sldId="287"/>
        </pc:sldMkLst>
        <pc:spChg chg="del">
          <ac:chgData name="Ken Merrihew" userId="bcb7a1e886d99f07" providerId="LiveId" clId="{0D0D7234-3844-4966-B3BA-6734EB3C2761}" dt="2018-11-24T03:56:48.703" v="1178" actId="478"/>
          <ac:spMkLst>
            <pc:docMk/>
            <pc:sldMk cId="144626859" sldId="287"/>
            <ac:spMk id="13" creationId="{204E619F-7115-4525-A220-6A5AB2C06FFE}"/>
          </ac:spMkLst>
        </pc:spChg>
        <pc:spChg chg="del">
          <ac:chgData name="Ken Merrihew" userId="bcb7a1e886d99f07" providerId="LiveId" clId="{0D0D7234-3844-4966-B3BA-6734EB3C2761}" dt="2018-11-24T03:56:46.633" v="1176" actId="478"/>
          <ac:spMkLst>
            <pc:docMk/>
            <pc:sldMk cId="144626859" sldId="287"/>
            <ac:spMk id="14" creationId="{D278AE19-46E5-4FD2-995D-D3A7BAEC14F9}"/>
          </ac:spMkLst>
        </pc:spChg>
        <pc:spChg chg="del">
          <ac:chgData name="Ken Merrihew" userId="bcb7a1e886d99f07" providerId="LiveId" clId="{0D0D7234-3844-4966-B3BA-6734EB3C2761}" dt="2018-11-24T03:56:45.953" v="1175" actId="478"/>
          <ac:spMkLst>
            <pc:docMk/>
            <pc:sldMk cId="144626859" sldId="287"/>
            <ac:spMk id="15" creationId="{95FDD376-4056-4BFA-A866-554F05AAF067}"/>
          </ac:spMkLst>
        </pc:spChg>
        <pc:spChg chg="del">
          <ac:chgData name="Ken Merrihew" userId="bcb7a1e886d99f07" providerId="LiveId" clId="{0D0D7234-3844-4966-B3BA-6734EB3C2761}" dt="2018-11-24T03:56:42.797" v="1171" actId="478"/>
          <ac:spMkLst>
            <pc:docMk/>
            <pc:sldMk cId="144626859" sldId="287"/>
            <ac:spMk id="16" creationId="{6E24970E-5E26-459C-8B75-214B05367255}"/>
          </ac:spMkLst>
        </pc:spChg>
        <pc:spChg chg="del">
          <ac:chgData name="Ken Merrihew" userId="bcb7a1e886d99f07" providerId="LiveId" clId="{0D0D7234-3844-4966-B3BA-6734EB3C2761}" dt="2018-11-24T03:56:47.488" v="1177" actId="478"/>
          <ac:spMkLst>
            <pc:docMk/>
            <pc:sldMk cId="144626859" sldId="287"/>
            <ac:spMk id="17" creationId="{FAD4E323-764E-4045-B3E7-2792F99D6EEF}"/>
          </ac:spMkLst>
        </pc:spChg>
        <pc:spChg chg="add mod">
          <ac:chgData name="Ken Merrihew" userId="bcb7a1e886d99f07" providerId="LiveId" clId="{0D0D7234-3844-4966-B3BA-6734EB3C2761}" dt="2018-11-25T12:15:04.118" v="1377" actId="207"/>
          <ac:spMkLst>
            <pc:docMk/>
            <pc:sldMk cId="144626859" sldId="287"/>
            <ac:spMk id="18" creationId="{2BBEE7D6-41ED-4B95-8610-B55531C5EE3E}"/>
          </ac:spMkLst>
        </pc:spChg>
        <pc:spChg chg="del">
          <ac:chgData name="Ken Merrihew" userId="bcb7a1e886d99f07" providerId="LiveId" clId="{0D0D7234-3844-4966-B3BA-6734EB3C2761}" dt="2018-11-24T03:56:45.262" v="1174" actId="478"/>
          <ac:spMkLst>
            <pc:docMk/>
            <pc:sldMk cId="144626859" sldId="287"/>
            <ac:spMk id="24" creationId="{76077A9D-188D-4F14-9007-9FC2A368926C}"/>
          </ac:spMkLst>
        </pc:spChg>
        <pc:spChg chg="del">
          <ac:chgData name="Ken Merrihew" userId="bcb7a1e886d99f07" providerId="LiveId" clId="{0D0D7234-3844-4966-B3BA-6734EB3C2761}" dt="2018-11-24T03:56:44.680" v="1173" actId="478"/>
          <ac:spMkLst>
            <pc:docMk/>
            <pc:sldMk cId="144626859" sldId="287"/>
            <ac:spMk id="25" creationId="{F8CE319E-D2B3-4688-92BB-7C62AEAFB21B}"/>
          </ac:spMkLst>
        </pc:spChg>
        <pc:spChg chg="del">
          <ac:chgData name="Ken Merrihew" userId="bcb7a1e886d99f07" providerId="LiveId" clId="{0D0D7234-3844-4966-B3BA-6734EB3C2761}" dt="2018-11-24T03:56:52.484" v="1180" actId="478"/>
          <ac:spMkLst>
            <pc:docMk/>
            <pc:sldMk cId="144626859" sldId="287"/>
            <ac:spMk id="27" creationId="{087B6D1B-467A-41E3-9735-F45F0FD97911}"/>
          </ac:spMkLst>
        </pc:spChg>
        <pc:picChg chg="del">
          <ac:chgData name="Ken Merrihew" userId="bcb7a1e886d99f07" providerId="LiveId" clId="{0D0D7234-3844-4966-B3BA-6734EB3C2761}" dt="2018-11-24T03:56:43.725" v="1172" actId="478"/>
          <ac:picMkLst>
            <pc:docMk/>
            <pc:sldMk cId="144626859" sldId="287"/>
            <ac:picMk id="1029" creationId="{11C3942D-2ACB-4503-8851-57860B80841B}"/>
          </ac:picMkLst>
        </pc:picChg>
        <pc:picChg chg="del">
          <ac:chgData name="Ken Merrihew" userId="bcb7a1e886d99f07" providerId="LiveId" clId="{0D0D7234-3844-4966-B3BA-6734EB3C2761}" dt="2018-11-24T03:56:50.151" v="1179" actId="478"/>
          <ac:picMkLst>
            <pc:docMk/>
            <pc:sldMk cId="144626859" sldId="287"/>
            <ac:picMk id="1031" creationId="{A66D6007-461F-4DBF-8409-6DF6BCC8FEFC}"/>
          </ac:picMkLst>
        </pc:picChg>
      </pc:sldChg>
      <pc:sldChg chg="add del">
        <pc:chgData name="Ken Merrihew" userId="bcb7a1e886d99f07" providerId="LiveId" clId="{0D0D7234-3844-4966-B3BA-6734EB3C2761}" dt="2018-11-24T01:48:44.959" v="669"/>
        <pc:sldMkLst>
          <pc:docMk/>
          <pc:sldMk cId="3181753855" sldId="287"/>
        </pc:sldMkLst>
      </pc:sldChg>
      <pc:sldChg chg="add">
        <pc:chgData name="Ken Merrihew" userId="bcb7a1e886d99f07" providerId="LiveId" clId="{0D0D7234-3844-4966-B3BA-6734EB3C2761}" dt="2018-11-24T18:06:05.460" v="1248"/>
        <pc:sldMkLst>
          <pc:docMk/>
          <pc:sldMk cId="4211339410" sldId="288"/>
        </pc:sldMkLst>
      </pc:sldChg>
      <pc:sldChg chg="modSp add modAnim">
        <pc:chgData name="Ken Merrihew" userId="bcb7a1e886d99f07" providerId="LiveId" clId="{0D0D7234-3844-4966-B3BA-6734EB3C2761}" dt="2018-11-24T18:10:30.353" v="1283"/>
        <pc:sldMkLst>
          <pc:docMk/>
          <pc:sldMk cId="3006424502" sldId="289"/>
        </pc:sldMkLst>
        <pc:spChg chg="mod">
          <ac:chgData name="Ken Merrihew" userId="bcb7a1e886d99f07" providerId="LiveId" clId="{0D0D7234-3844-4966-B3BA-6734EB3C2761}" dt="2018-11-24T18:08:59.775" v="1271" actId="20577"/>
          <ac:spMkLst>
            <pc:docMk/>
            <pc:sldMk cId="3006424502" sldId="289"/>
            <ac:spMk id="18" creationId="{2BBEE7D6-41ED-4B95-8610-B55531C5EE3E}"/>
          </ac:spMkLst>
        </pc:spChg>
      </pc:sldChg>
      <pc:sldChg chg="modSp add modAnim">
        <pc:chgData name="Ken Merrihew" userId="bcb7a1e886d99f07" providerId="LiveId" clId="{0D0D7234-3844-4966-B3BA-6734EB3C2761}" dt="2018-11-24T18:10:18.302" v="1282"/>
        <pc:sldMkLst>
          <pc:docMk/>
          <pc:sldMk cId="1388123538" sldId="290"/>
        </pc:sldMkLst>
        <pc:spChg chg="mod">
          <ac:chgData name="Ken Merrihew" userId="bcb7a1e886d99f07" providerId="LiveId" clId="{0D0D7234-3844-4966-B3BA-6734EB3C2761}" dt="2018-11-24T18:09:59.354" v="1276" actId="20577"/>
          <ac:spMkLst>
            <pc:docMk/>
            <pc:sldMk cId="1388123538" sldId="290"/>
            <ac:spMk id="18" creationId="{2BBEE7D6-41ED-4B95-8610-B55531C5EE3E}"/>
          </ac:spMkLst>
        </pc:spChg>
      </pc:sldChg>
      <pc:sldChg chg="modSp add modAnim">
        <pc:chgData name="Ken Merrihew" userId="bcb7a1e886d99f07" providerId="LiveId" clId="{0D0D7234-3844-4966-B3BA-6734EB3C2761}" dt="2018-11-24T18:10:14.719" v="1281"/>
        <pc:sldMkLst>
          <pc:docMk/>
          <pc:sldMk cId="3858299769" sldId="291"/>
        </pc:sldMkLst>
        <pc:spChg chg="mod">
          <ac:chgData name="Ken Merrihew" userId="bcb7a1e886d99f07" providerId="LiveId" clId="{0D0D7234-3844-4966-B3BA-6734EB3C2761}" dt="2018-11-24T18:10:11.930" v="1280" actId="207"/>
          <ac:spMkLst>
            <pc:docMk/>
            <pc:sldMk cId="3858299769" sldId="291"/>
            <ac:spMk id="18" creationId="{2BBEE7D6-41ED-4B95-8610-B55531C5EE3E}"/>
          </ac:spMkLst>
        </pc:spChg>
      </pc:sldChg>
      <pc:sldChg chg="add">
        <pc:chgData name="Ken Merrihew" userId="bcb7a1e886d99f07" providerId="LiveId" clId="{0D0D7234-3844-4966-B3BA-6734EB3C2761}" dt="2018-11-24T18:10:53.551" v="1285"/>
        <pc:sldMkLst>
          <pc:docMk/>
          <pc:sldMk cId="945267243" sldId="292"/>
        </pc:sldMkLst>
      </pc:sldChg>
      <pc:sldChg chg="add del">
        <pc:chgData name="Ken Merrihew" userId="bcb7a1e886d99f07" providerId="LiveId" clId="{0D0D7234-3844-4966-B3BA-6734EB3C2761}" dt="2018-11-24T18:18:32.460" v="1288"/>
        <pc:sldMkLst>
          <pc:docMk/>
          <pc:sldMk cId="1462837327" sldId="293"/>
        </pc:sldMkLst>
      </pc:sldChg>
      <pc:sldChg chg="add">
        <pc:chgData name="Ken Merrihew" userId="bcb7a1e886d99f07" providerId="LiveId" clId="{0D0D7234-3844-4966-B3BA-6734EB3C2761}" dt="2018-11-25T01:17:46.027" v="1294"/>
        <pc:sldMkLst>
          <pc:docMk/>
          <pc:sldMk cId="1689754639" sldId="293"/>
        </pc:sldMkLst>
      </pc:sldChg>
      <pc:sldChg chg="addSp delSp modSp add delAnim modAnim">
        <pc:chgData name="Ken Merrihew" userId="bcb7a1e886d99f07" providerId="LiveId" clId="{0D0D7234-3844-4966-B3BA-6734EB3C2761}" dt="2018-11-25T02:44:17.586" v="1328" actId="14100"/>
        <pc:sldMkLst>
          <pc:docMk/>
          <pc:sldMk cId="4236878422" sldId="294"/>
        </pc:sldMkLst>
        <pc:spChg chg="del">
          <ac:chgData name="Ken Merrihew" userId="bcb7a1e886d99f07" providerId="LiveId" clId="{0D0D7234-3844-4966-B3BA-6734EB3C2761}" dt="2018-11-25T02:40:03.425" v="1303" actId="478"/>
          <ac:spMkLst>
            <pc:docMk/>
            <pc:sldMk cId="4236878422" sldId="294"/>
            <ac:spMk id="3" creationId="{A9DB6881-E28D-4640-B6F4-126EE6D5997D}"/>
          </ac:spMkLst>
        </pc:spChg>
        <pc:spChg chg="del">
          <ac:chgData name="Ken Merrihew" userId="bcb7a1e886d99f07" providerId="LiveId" clId="{0D0D7234-3844-4966-B3BA-6734EB3C2761}" dt="2018-11-25T02:40:03.425" v="1303" actId="478"/>
          <ac:spMkLst>
            <pc:docMk/>
            <pc:sldMk cId="4236878422" sldId="294"/>
            <ac:spMk id="5" creationId="{FF9F1699-A2E1-4D4F-9B6C-A7FB101D0A84}"/>
          </ac:spMkLst>
        </pc:spChg>
        <pc:spChg chg="del">
          <ac:chgData name="Ken Merrihew" userId="bcb7a1e886d99f07" providerId="LiveId" clId="{0D0D7234-3844-4966-B3BA-6734EB3C2761}" dt="2018-11-25T02:40:03.425" v="1303" actId="478"/>
          <ac:spMkLst>
            <pc:docMk/>
            <pc:sldMk cId="4236878422" sldId="294"/>
            <ac:spMk id="6" creationId="{123857ED-BA0B-4ED6-BBAF-A6A3752E1FB6}"/>
          </ac:spMkLst>
        </pc:spChg>
        <pc:spChg chg="del">
          <ac:chgData name="Ken Merrihew" userId="bcb7a1e886d99f07" providerId="LiveId" clId="{0D0D7234-3844-4966-B3BA-6734EB3C2761}" dt="2018-11-25T02:40:03.425" v="1303" actId="478"/>
          <ac:spMkLst>
            <pc:docMk/>
            <pc:sldMk cId="4236878422" sldId="294"/>
            <ac:spMk id="7" creationId="{F50ED40F-7F7E-4364-AC6C-426EF20C06E7}"/>
          </ac:spMkLst>
        </pc:spChg>
        <pc:spChg chg="del">
          <ac:chgData name="Ken Merrihew" userId="bcb7a1e886d99f07" providerId="LiveId" clId="{0D0D7234-3844-4966-B3BA-6734EB3C2761}" dt="2018-11-25T02:40:03.425" v="1303" actId="478"/>
          <ac:spMkLst>
            <pc:docMk/>
            <pc:sldMk cId="4236878422" sldId="294"/>
            <ac:spMk id="14" creationId="{382853AD-F7E1-4C49-992D-DB20EC555A6D}"/>
          </ac:spMkLst>
        </pc:spChg>
        <pc:spChg chg="del">
          <ac:chgData name="Ken Merrihew" userId="bcb7a1e886d99f07" providerId="LiveId" clId="{0D0D7234-3844-4966-B3BA-6734EB3C2761}" dt="2018-11-25T02:40:03.425" v="1303" actId="478"/>
          <ac:spMkLst>
            <pc:docMk/>
            <pc:sldMk cId="4236878422" sldId="294"/>
            <ac:spMk id="16" creationId="{59C6C48D-7904-4AC4-838C-AC28B718E3F2}"/>
          </ac:spMkLst>
        </pc:spChg>
        <pc:spChg chg="del">
          <ac:chgData name="Ken Merrihew" userId="bcb7a1e886d99f07" providerId="LiveId" clId="{0D0D7234-3844-4966-B3BA-6734EB3C2761}" dt="2018-11-25T02:40:03.425" v="1303" actId="478"/>
          <ac:spMkLst>
            <pc:docMk/>
            <pc:sldMk cId="4236878422" sldId="294"/>
            <ac:spMk id="17" creationId="{8C6DB46A-05C8-4CB8-8FA8-F46C952A5762}"/>
          </ac:spMkLst>
        </pc:spChg>
        <pc:spChg chg="del">
          <ac:chgData name="Ken Merrihew" userId="bcb7a1e886d99f07" providerId="LiveId" clId="{0D0D7234-3844-4966-B3BA-6734EB3C2761}" dt="2018-11-25T02:40:03.425" v="1303" actId="478"/>
          <ac:spMkLst>
            <pc:docMk/>
            <pc:sldMk cId="4236878422" sldId="294"/>
            <ac:spMk id="18" creationId="{1E44CA73-1524-43DE-92EC-057B682C9E0B}"/>
          </ac:spMkLst>
        </pc:spChg>
        <pc:spChg chg="add mod">
          <ac:chgData name="Ken Merrihew" userId="bcb7a1e886d99f07" providerId="LiveId" clId="{0D0D7234-3844-4966-B3BA-6734EB3C2761}" dt="2018-11-25T02:41:28.303" v="1316" actId="14100"/>
          <ac:spMkLst>
            <pc:docMk/>
            <pc:sldMk cId="4236878422" sldId="294"/>
            <ac:spMk id="21" creationId="{C9696163-1EEC-48CC-BF5C-B7B990B18182}"/>
          </ac:spMkLst>
        </pc:spChg>
        <pc:spChg chg="add mod">
          <ac:chgData name="Ken Merrihew" userId="bcb7a1e886d99f07" providerId="LiveId" clId="{0D0D7234-3844-4966-B3BA-6734EB3C2761}" dt="2018-11-25T02:44:17.586" v="1328" actId="14100"/>
          <ac:spMkLst>
            <pc:docMk/>
            <pc:sldMk cId="4236878422" sldId="294"/>
            <ac:spMk id="22" creationId="{2C6612F4-3299-475F-AC6C-8F4A926CA644}"/>
          </ac:spMkLst>
        </pc:spChg>
        <pc:spChg chg="add mod">
          <ac:chgData name="Ken Merrihew" userId="bcb7a1e886d99f07" providerId="LiveId" clId="{0D0D7234-3844-4966-B3BA-6734EB3C2761}" dt="2018-11-25T02:44:02.508" v="1321" actId="1076"/>
          <ac:spMkLst>
            <pc:docMk/>
            <pc:sldMk cId="4236878422" sldId="294"/>
            <ac:spMk id="23" creationId="{D3F108DE-9E87-4051-B851-E7FF081CDD84}"/>
          </ac:spMkLst>
        </pc:spChg>
        <pc:picChg chg="add mod">
          <ac:chgData name="Ken Merrihew" userId="bcb7a1e886d99f07" providerId="LiveId" clId="{0D0D7234-3844-4966-B3BA-6734EB3C2761}" dt="2018-11-25T02:40:27.975" v="1306" actId="14100"/>
          <ac:picMkLst>
            <pc:docMk/>
            <pc:sldMk cId="4236878422" sldId="294"/>
            <ac:picMk id="15" creationId="{77746C83-6F39-4CF5-B409-38312BD2FD3D}"/>
          </ac:picMkLst>
        </pc:picChg>
        <pc:cxnChg chg="del mod">
          <ac:chgData name="Ken Merrihew" userId="bcb7a1e886d99f07" providerId="LiveId" clId="{0D0D7234-3844-4966-B3BA-6734EB3C2761}" dt="2018-11-25T02:40:03.425" v="1303" actId="478"/>
          <ac:cxnSpMkLst>
            <pc:docMk/>
            <pc:sldMk cId="4236878422" sldId="294"/>
            <ac:cxnSpMk id="9" creationId="{1456D6AA-16B2-438A-88D8-55FC4B17785D}"/>
          </ac:cxnSpMkLst>
        </pc:cxnChg>
        <pc:cxnChg chg="del mod">
          <ac:chgData name="Ken Merrihew" userId="bcb7a1e886d99f07" providerId="LiveId" clId="{0D0D7234-3844-4966-B3BA-6734EB3C2761}" dt="2018-11-25T02:40:03.425" v="1303" actId="478"/>
          <ac:cxnSpMkLst>
            <pc:docMk/>
            <pc:sldMk cId="4236878422" sldId="294"/>
            <ac:cxnSpMk id="10" creationId="{E3ECF8B6-C36E-40E0-A0BA-80BDE509A98C}"/>
          </ac:cxnSpMkLst>
        </pc:cxnChg>
        <pc:cxnChg chg="del mod">
          <ac:chgData name="Ken Merrihew" userId="bcb7a1e886d99f07" providerId="LiveId" clId="{0D0D7234-3844-4966-B3BA-6734EB3C2761}" dt="2018-11-25T02:40:03.425" v="1303" actId="478"/>
          <ac:cxnSpMkLst>
            <pc:docMk/>
            <pc:sldMk cId="4236878422" sldId="294"/>
            <ac:cxnSpMk id="19" creationId="{40D9C5AF-9FE7-4B20-A14E-8BA8D4573255}"/>
          </ac:cxnSpMkLst>
        </pc:cxnChg>
        <pc:cxnChg chg="del">
          <ac:chgData name="Ken Merrihew" userId="bcb7a1e886d99f07" providerId="LiveId" clId="{0D0D7234-3844-4966-B3BA-6734EB3C2761}" dt="2018-11-25T02:40:03.425" v="1303" actId="478"/>
          <ac:cxnSpMkLst>
            <pc:docMk/>
            <pc:sldMk cId="4236878422" sldId="294"/>
            <ac:cxnSpMk id="20" creationId="{20BC4FC2-3F57-455A-A91B-8A3122F0CCA5}"/>
          </ac:cxnSpMkLst>
        </pc:cxnChg>
        <pc:cxnChg chg="add mod">
          <ac:chgData name="Ken Merrihew" userId="bcb7a1e886d99f07" providerId="LiveId" clId="{0D0D7234-3844-4966-B3BA-6734EB3C2761}" dt="2018-11-25T02:44:10.551" v="1323" actId="14100"/>
          <ac:cxnSpMkLst>
            <pc:docMk/>
            <pc:sldMk cId="4236878422" sldId="294"/>
            <ac:cxnSpMk id="24" creationId="{7859AEC9-34C8-4CE4-9A7C-5AC9DD574A85}"/>
          </ac:cxnSpMkLst>
        </pc:cxnChg>
      </pc:sldChg>
      <pc:sldChg chg="delSp modSp add ord delAnim modAnim">
        <pc:chgData name="Ken Merrihew" userId="bcb7a1e886d99f07" providerId="LiveId" clId="{0D0D7234-3844-4966-B3BA-6734EB3C2761}" dt="2018-11-25T03:38:40.848" v="1374"/>
        <pc:sldMkLst>
          <pc:docMk/>
          <pc:sldMk cId="2917719799" sldId="295"/>
        </pc:sldMkLst>
        <pc:spChg chg="mod">
          <ac:chgData name="Ken Merrihew" userId="bcb7a1e886d99f07" providerId="LiveId" clId="{0D0D7234-3844-4966-B3BA-6734EB3C2761}" dt="2018-11-25T03:37:43.541" v="1370" actId="207"/>
          <ac:spMkLst>
            <pc:docMk/>
            <pc:sldMk cId="2917719799" sldId="295"/>
            <ac:spMk id="3" creationId="{A9DB6881-E28D-4640-B6F4-126EE6D5997D}"/>
          </ac:spMkLst>
        </pc:spChg>
        <pc:spChg chg="del">
          <ac:chgData name="Ken Merrihew" userId="bcb7a1e886d99f07" providerId="LiveId" clId="{0D0D7234-3844-4966-B3BA-6734EB3C2761}" dt="2018-11-25T03:37:20.523" v="1362" actId="478"/>
          <ac:spMkLst>
            <pc:docMk/>
            <pc:sldMk cId="2917719799" sldId="295"/>
            <ac:spMk id="4" creationId="{580A67C6-AD7D-47FE-A7D4-C795E84A5E58}"/>
          </ac:spMkLst>
        </pc:spChg>
      </pc:sldChg>
      <pc:sldChg chg="add">
        <pc:chgData name="Ken Merrihew" userId="bcb7a1e886d99f07" providerId="LiveId" clId="{0D0D7234-3844-4966-B3BA-6734EB3C2761}" dt="2018-11-25T03:37:16.497" v="1361"/>
        <pc:sldMkLst>
          <pc:docMk/>
          <pc:sldMk cId="2585364442" sldId="296"/>
        </pc:sldMkLst>
      </pc:sldChg>
      <pc:sldChg chg="add del">
        <pc:chgData name="Ken Merrihew" userId="bcb7a1e886d99f07" providerId="LiveId" clId="{0D0D7234-3844-4966-B3BA-6734EB3C2761}" dt="2018-11-25T12:18:16.612" v="1379"/>
        <pc:sldMkLst>
          <pc:docMk/>
          <pc:sldMk cId="3789856092" sldId="297"/>
        </pc:sldMkLst>
      </pc:sldChg>
      <pc:sldChg chg="add del">
        <pc:chgData name="Ken Merrihew" userId="bcb7a1e886d99f07" providerId="LiveId" clId="{0D0D7234-3844-4966-B3BA-6734EB3C2761}" dt="2018-11-25T12:18:23.518" v="1381"/>
        <pc:sldMkLst>
          <pc:docMk/>
          <pc:sldMk cId="4060395462"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C7E3E-9C0C-419B-9B70-9D78DDAD3EC2}" type="datetimeFigureOut">
              <a:rPr lang="en-US" smtClean="0"/>
              <a:t>11/24/2018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589CC-C293-416E-81F4-6AA89BC3280D}" type="slidenum">
              <a:rPr lang="en-US" smtClean="0"/>
              <a:t>‹#›</a:t>
            </a:fld>
            <a:endParaRPr lang="en-US"/>
          </a:p>
        </p:txBody>
      </p:sp>
    </p:spTree>
    <p:extLst>
      <p:ext uri="{BB962C8B-B14F-4D97-AF65-F5344CB8AC3E}">
        <p14:creationId xmlns:p14="http://schemas.microsoft.com/office/powerpoint/2010/main" val="117270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2</a:t>
            </a:fld>
            <a:endParaRPr lang="en-US"/>
          </a:p>
        </p:txBody>
      </p:sp>
    </p:spTree>
    <p:extLst>
      <p:ext uri="{BB962C8B-B14F-4D97-AF65-F5344CB8AC3E}">
        <p14:creationId xmlns:p14="http://schemas.microsoft.com/office/powerpoint/2010/main" val="24829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16</a:t>
            </a:fld>
            <a:endParaRPr lang="en-US"/>
          </a:p>
        </p:txBody>
      </p:sp>
    </p:spTree>
    <p:extLst>
      <p:ext uri="{BB962C8B-B14F-4D97-AF65-F5344CB8AC3E}">
        <p14:creationId xmlns:p14="http://schemas.microsoft.com/office/powerpoint/2010/main" val="23329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589CC-C293-416E-81F4-6AA89BC3280D}" type="slidenum">
              <a:rPr lang="en-US" smtClean="0"/>
              <a:t>22</a:t>
            </a:fld>
            <a:endParaRPr lang="en-US"/>
          </a:p>
        </p:txBody>
      </p:sp>
    </p:spTree>
    <p:extLst>
      <p:ext uri="{BB962C8B-B14F-4D97-AF65-F5344CB8AC3E}">
        <p14:creationId xmlns:p14="http://schemas.microsoft.com/office/powerpoint/2010/main" val="297715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3</a:t>
            </a:fld>
            <a:endParaRPr lang="en-US"/>
          </a:p>
        </p:txBody>
      </p:sp>
    </p:spTree>
    <p:extLst>
      <p:ext uri="{BB962C8B-B14F-4D97-AF65-F5344CB8AC3E}">
        <p14:creationId xmlns:p14="http://schemas.microsoft.com/office/powerpoint/2010/main" val="369591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4</a:t>
            </a:fld>
            <a:endParaRPr lang="en-US"/>
          </a:p>
        </p:txBody>
      </p:sp>
    </p:spTree>
    <p:extLst>
      <p:ext uri="{BB962C8B-B14F-4D97-AF65-F5344CB8AC3E}">
        <p14:creationId xmlns:p14="http://schemas.microsoft.com/office/powerpoint/2010/main" val="312201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5</a:t>
            </a:fld>
            <a:endParaRPr lang="en-US"/>
          </a:p>
        </p:txBody>
      </p:sp>
    </p:spTree>
    <p:extLst>
      <p:ext uri="{BB962C8B-B14F-4D97-AF65-F5344CB8AC3E}">
        <p14:creationId xmlns:p14="http://schemas.microsoft.com/office/powerpoint/2010/main" val="324464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11</a:t>
            </a:fld>
            <a:endParaRPr lang="en-US"/>
          </a:p>
        </p:txBody>
      </p:sp>
    </p:spTree>
    <p:extLst>
      <p:ext uri="{BB962C8B-B14F-4D97-AF65-F5344CB8AC3E}">
        <p14:creationId xmlns:p14="http://schemas.microsoft.com/office/powerpoint/2010/main" val="33993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12</a:t>
            </a:fld>
            <a:endParaRPr lang="en-US"/>
          </a:p>
        </p:txBody>
      </p:sp>
    </p:spTree>
    <p:extLst>
      <p:ext uri="{BB962C8B-B14F-4D97-AF65-F5344CB8AC3E}">
        <p14:creationId xmlns:p14="http://schemas.microsoft.com/office/powerpoint/2010/main" val="336335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13</a:t>
            </a:fld>
            <a:endParaRPr lang="en-US"/>
          </a:p>
        </p:txBody>
      </p:sp>
    </p:spTree>
    <p:extLst>
      <p:ext uri="{BB962C8B-B14F-4D97-AF65-F5344CB8AC3E}">
        <p14:creationId xmlns:p14="http://schemas.microsoft.com/office/powerpoint/2010/main" val="278604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14</a:t>
            </a:fld>
            <a:endParaRPr lang="en-US"/>
          </a:p>
        </p:txBody>
      </p:sp>
    </p:spTree>
    <p:extLst>
      <p:ext uri="{BB962C8B-B14F-4D97-AF65-F5344CB8AC3E}">
        <p14:creationId xmlns:p14="http://schemas.microsoft.com/office/powerpoint/2010/main" val="272229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513589CC-C293-416E-81F4-6AA89BC3280D}" type="slidenum">
              <a:rPr lang="en-US" smtClean="0"/>
              <a:t>15</a:t>
            </a:fld>
            <a:endParaRPr lang="en-US"/>
          </a:p>
        </p:txBody>
      </p:sp>
    </p:spTree>
    <p:extLst>
      <p:ext uri="{BB962C8B-B14F-4D97-AF65-F5344CB8AC3E}">
        <p14:creationId xmlns:p14="http://schemas.microsoft.com/office/powerpoint/2010/main" val="209572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038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551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7846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4312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31302-90EA-4A6B-966B-9BE3E354F695}"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767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31302-90EA-4A6B-966B-9BE3E354F695}"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69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31302-90EA-4A6B-966B-9BE3E354F695}"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1174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C31302-90EA-4A6B-966B-9BE3E354F695}"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685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31302-90EA-4A6B-966B-9BE3E354F695}"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0083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11728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94721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31302-90EA-4A6B-966B-9BE3E354F695}" type="datetimeFigureOut">
              <a:rPr lang="en-US" smtClean="0"/>
              <a:t>11/24/2018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51250-C3F8-4974-9A72-F3C28CEC5189}" type="slidenum">
              <a:rPr lang="en-US" smtClean="0"/>
              <a:t>‹#›</a:t>
            </a:fld>
            <a:endParaRPr lang="en-US"/>
          </a:p>
        </p:txBody>
      </p:sp>
    </p:spTree>
    <p:extLst>
      <p:ext uri="{BB962C8B-B14F-4D97-AF65-F5344CB8AC3E}">
        <p14:creationId xmlns:p14="http://schemas.microsoft.com/office/powerpoint/2010/main" val="36311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D2911-FAB2-413A-A007-D7F1362C6F6D}"/>
              </a:ext>
            </a:extLst>
          </p:cNvPr>
          <p:cNvSpPr txBox="1"/>
          <p:nvPr/>
        </p:nvSpPr>
        <p:spPr>
          <a:xfrm>
            <a:off x="5301575" y="2013626"/>
            <a:ext cx="2470825"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39748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19612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18" name="TextBox 17">
            <a:extLst>
              <a:ext uri="{FF2B5EF4-FFF2-40B4-BE49-F238E27FC236}">
                <a16:creationId xmlns:a16="http://schemas.microsoft.com/office/drawing/2014/main" id="{2BBEE7D6-41ED-4B95-8610-B55531C5EE3E}"/>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one mind</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homophōn</a:t>
            </a:r>
            <a:r>
              <a:rPr lang="en-US" sz="3200" dirty="0"/>
              <a:t> – </a:t>
            </a:r>
            <a:r>
              <a:rPr lang="en-US" sz="3200" i="1" dirty="0"/>
              <a:t>literally, same mind</a:t>
            </a:r>
            <a:endParaRPr lang="en-US" sz="4800" dirty="0">
              <a:solidFill>
                <a:schemeClr val="accent4">
                  <a:lumMod val="60000"/>
                  <a:lumOff val="40000"/>
                </a:schemeClr>
              </a:solidFill>
            </a:endParaRPr>
          </a:p>
        </p:txBody>
      </p:sp>
    </p:spTree>
    <p:extLst>
      <p:ext uri="{BB962C8B-B14F-4D97-AF65-F5344CB8AC3E}">
        <p14:creationId xmlns:p14="http://schemas.microsoft.com/office/powerpoint/2010/main" val="42113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204E619F-7115-4525-A220-6A5AB2C06FFE}"/>
              </a:ext>
            </a:extLst>
          </p:cNvPr>
          <p:cNvSpPr/>
          <p:nvPr/>
        </p:nvSpPr>
        <p:spPr>
          <a:xfrm>
            <a:off x="2501571" y="1266094"/>
            <a:ext cx="3226245" cy="1531814"/>
          </a:xfrm>
          <a:prstGeom prst="wedgeEllipseCallout">
            <a:avLst>
              <a:gd name="adj1" fmla="val -65325"/>
              <a:gd name="adj2" fmla="val 466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FAD4E323-764E-4045-B3E7-2792F99D6EEF}"/>
              </a:ext>
            </a:extLst>
          </p:cNvPr>
          <p:cNvSpPr/>
          <p:nvPr/>
        </p:nvSpPr>
        <p:spPr>
          <a:xfrm>
            <a:off x="2501571" y="1266094"/>
            <a:ext cx="3430305" cy="1531814"/>
          </a:xfrm>
          <a:prstGeom prst="wedgeEllipseCallout">
            <a:avLst>
              <a:gd name="adj1" fmla="val 61779"/>
              <a:gd name="adj2" fmla="val 497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pic>
        <p:nvPicPr>
          <p:cNvPr id="1029" name="Picture 5" descr="Image result for st. peter clipart">
            <a:extLst>
              <a:ext uri="{FF2B5EF4-FFF2-40B4-BE49-F238E27FC236}">
                <a16:creationId xmlns:a16="http://schemas.microsoft.com/office/drawing/2014/main" id="{11C3942D-2ACB-4503-8851-57860B8084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24" b="93603" l="7111" r="94667">
                        <a14:foregroundMark x1="45934" y1="4191" x2="47222" y2="12574"/>
                        <a14:foregroundMark x1="94667" y1="16029" x2="81444" y2="20882"/>
                        <a14:foregroundMark x1="81444" y1="20882" x2="79556" y2="22426"/>
                        <a14:foregroundMark x1="43333" y1="91765" x2="46333" y2="91765"/>
                        <a14:foregroundMark x1="39667" y1="90515" x2="46111" y2="93603"/>
                        <a14:foregroundMark x1="7667" y1="30000" x2="7111" y2="44265"/>
                        <a14:backgroundMark x1="45778" y1="4191" x2="45778" y2="4191"/>
                        <a14:backgroundMark x1="45778" y1="3897" x2="46000" y2="3897"/>
                        <a14:backgroundMark x1="46000" y1="4265" x2="46000" y2="4265"/>
                        <a14:backgroundMark x1="46111" y1="4191" x2="46111" y2="4191"/>
                      </a14:backgroundRemoval>
                    </a14:imgEffect>
                  </a14:imgLayer>
                </a14:imgProps>
              </a:ext>
              <a:ext uri="{28A0092B-C50C-407E-A947-70E740481C1C}">
                <a14:useLocalDpi xmlns:a14="http://schemas.microsoft.com/office/drawing/2010/main" val="0"/>
              </a:ext>
            </a:extLst>
          </a:blip>
          <a:srcRect/>
          <a:stretch>
            <a:fillRect/>
          </a:stretch>
        </p:blipFill>
        <p:spPr bwMode="auto">
          <a:xfrm>
            <a:off x="567786" y="2341562"/>
            <a:ext cx="2579046" cy="38969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jesus clipart">
            <a:extLst>
              <a:ext uri="{FF2B5EF4-FFF2-40B4-BE49-F238E27FC236}">
                <a16:creationId xmlns:a16="http://schemas.microsoft.com/office/drawing/2014/main" id="{A66D6007-461F-4DBF-8409-6DF6BCC8FEF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326" b="94886" l="10000" r="91333">
                        <a14:foregroundMark x1="26333" y1="6460" x2="40000" y2="7133"/>
                        <a14:foregroundMark x1="24667" y1="27591" x2="11000" y2="53567"/>
                        <a14:foregroundMark x1="17667" y1="25303" x2="12333" y2="40242"/>
                        <a14:foregroundMark x1="28667" y1="28533" x2="37333" y2="36070"/>
                        <a14:foregroundMark x1="37333" y1="36070" x2="48333" y2="29341"/>
                        <a14:foregroundMark x1="48333" y1="29341" x2="63667" y2="35397"/>
                        <a14:foregroundMark x1="63667" y1="35397" x2="70667" y2="43203"/>
                        <a14:foregroundMark x1="70667" y1="43203" x2="85333" y2="39166"/>
                        <a14:foregroundMark x1="85333" y1="39166" x2="85667" y2="39166"/>
                        <a14:foregroundMark x1="43333" y1="36878" x2="61667" y2="41992"/>
                        <a14:foregroundMark x1="61667" y1="41992" x2="72667" y2="47645"/>
                        <a14:foregroundMark x1="72667" y1="47645" x2="72667" y2="47914"/>
                        <a14:foregroundMark x1="46333" y1="40377" x2="55333" y2="79542"/>
                        <a14:foregroundMark x1="55333" y1="79542" x2="50667" y2="86272"/>
                        <a14:foregroundMark x1="50667" y1="86272" x2="52333" y2="93271"/>
                        <a14:foregroundMark x1="52333" y1="93271" x2="55333" y2="94886"/>
                        <a14:foregroundMark x1="20000" y1="95020" x2="23000" y2="94213"/>
                        <a14:foregroundMark x1="90000" y1="38223" x2="91333" y2="38358"/>
                        <a14:foregroundMark x1="28667" y1="63257" x2="30000" y2="72678"/>
                        <a14:foregroundMark x1="30000" y1="72678" x2="24667" y2="79408"/>
                        <a14:foregroundMark x1="24667" y1="79408" x2="30000" y2="85464"/>
                      </a14:backgroundRemoval>
                    </a14:imgEffect>
                  </a14:imgLayer>
                </a14:imgProps>
              </a:ext>
              <a:ext uri="{28A0092B-C50C-407E-A947-70E740481C1C}">
                <a14:useLocalDpi xmlns:a14="http://schemas.microsoft.com/office/drawing/2010/main" val="0"/>
              </a:ext>
            </a:extLst>
          </a:blip>
          <a:srcRect/>
          <a:stretch>
            <a:fillRect/>
          </a:stretch>
        </p:blipFill>
        <p:spPr bwMode="auto">
          <a:xfrm>
            <a:off x="6148366" y="2341562"/>
            <a:ext cx="1562803" cy="38711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278AE19-46E5-4FD2-995D-D3A7BAEC14F9}"/>
              </a:ext>
            </a:extLst>
          </p:cNvPr>
          <p:cNvSpPr txBox="1"/>
          <p:nvPr/>
        </p:nvSpPr>
        <p:spPr>
          <a:xfrm>
            <a:off x="2896956" y="1360203"/>
            <a:ext cx="2760523" cy="1384995"/>
          </a:xfrm>
          <a:prstGeom prst="rect">
            <a:avLst/>
          </a:prstGeom>
          <a:noFill/>
        </p:spPr>
        <p:txBody>
          <a:bodyPr wrap="square" rtlCol="0">
            <a:spAutoFit/>
          </a:bodyPr>
          <a:lstStyle/>
          <a:p>
            <a:pPr algn="ctr"/>
            <a:r>
              <a:rPr lang="en-US" sz="2800" b="1" dirty="0">
                <a:solidFill>
                  <a:schemeClr val="bg2">
                    <a:lumMod val="10000"/>
                  </a:schemeClr>
                </a:solidFill>
              </a:rPr>
              <a:t>I want to see God’s Kingdom on earth</a:t>
            </a:r>
          </a:p>
        </p:txBody>
      </p:sp>
      <p:sp>
        <p:nvSpPr>
          <p:cNvPr id="15" name="TextBox 14">
            <a:extLst>
              <a:ext uri="{FF2B5EF4-FFF2-40B4-BE49-F238E27FC236}">
                <a16:creationId xmlns:a16="http://schemas.microsoft.com/office/drawing/2014/main" id="{95FDD376-4056-4BFA-A866-554F05AAF067}"/>
              </a:ext>
            </a:extLst>
          </p:cNvPr>
          <p:cNvSpPr txBox="1"/>
          <p:nvPr/>
        </p:nvSpPr>
        <p:spPr>
          <a:xfrm>
            <a:off x="2724724" y="3131129"/>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Vision</a:t>
            </a:r>
          </a:p>
        </p:txBody>
      </p:sp>
      <p:sp>
        <p:nvSpPr>
          <p:cNvPr id="24" name="TextBox 23">
            <a:extLst>
              <a:ext uri="{FF2B5EF4-FFF2-40B4-BE49-F238E27FC236}">
                <a16:creationId xmlns:a16="http://schemas.microsoft.com/office/drawing/2014/main" id="{76077A9D-188D-4F14-9007-9FC2A368926C}"/>
              </a:ext>
            </a:extLst>
          </p:cNvPr>
          <p:cNvSpPr txBox="1"/>
          <p:nvPr/>
        </p:nvSpPr>
        <p:spPr>
          <a:xfrm>
            <a:off x="2720107" y="3616036"/>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vs.</a:t>
            </a:r>
          </a:p>
        </p:txBody>
      </p:sp>
      <p:sp>
        <p:nvSpPr>
          <p:cNvPr id="25" name="TextBox 24">
            <a:extLst>
              <a:ext uri="{FF2B5EF4-FFF2-40B4-BE49-F238E27FC236}">
                <a16:creationId xmlns:a16="http://schemas.microsoft.com/office/drawing/2014/main" id="{F8CE319E-D2B3-4688-92BB-7C62AEAFB21B}"/>
              </a:ext>
            </a:extLst>
          </p:cNvPr>
          <p:cNvSpPr txBox="1"/>
          <p:nvPr/>
        </p:nvSpPr>
        <p:spPr>
          <a:xfrm>
            <a:off x="2715490" y="4100943"/>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Philosophy</a:t>
            </a:r>
          </a:p>
        </p:txBody>
      </p:sp>
      <p:sp>
        <p:nvSpPr>
          <p:cNvPr id="16" name="TextBox 15">
            <a:extLst>
              <a:ext uri="{FF2B5EF4-FFF2-40B4-BE49-F238E27FC236}">
                <a16:creationId xmlns:a16="http://schemas.microsoft.com/office/drawing/2014/main" id="{6E24970E-5E26-459C-8B75-214B05367255}"/>
              </a:ext>
            </a:extLst>
          </p:cNvPr>
          <p:cNvSpPr txBox="1"/>
          <p:nvPr/>
        </p:nvSpPr>
        <p:spPr>
          <a:xfrm>
            <a:off x="622433" y="2091791"/>
            <a:ext cx="1193575" cy="461665"/>
          </a:xfrm>
          <a:prstGeom prst="rect">
            <a:avLst/>
          </a:prstGeom>
          <a:noFill/>
        </p:spPr>
        <p:txBody>
          <a:bodyPr wrap="square" rtlCol="0">
            <a:spAutoFit/>
          </a:bodyPr>
          <a:lstStyle/>
          <a:p>
            <a:pPr algn="l"/>
            <a:r>
              <a:rPr lang="en-US" sz="2400" dirty="0" err="1">
                <a:solidFill>
                  <a:schemeClr val="bg1"/>
                </a:solidFill>
              </a:rPr>
              <a:t>Ol</a:t>
            </a:r>
            <a:r>
              <a:rPr lang="en-US" sz="2400" dirty="0">
                <a:solidFill>
                  <a:schemeClr val="bg1"/>
                </a:solidFill>
              </a:rPr>
              <a:t>’ Pete</a:t>
            </a:r>
          </a:p>
        </p:txBody>
      </p:sp>
      <p:sp>
        <p:nvSpPr>
          <p:cNvPr id="27" name="TextBox 26">
            <a:extLst>
              <a:ext uri="{FF2B5EF4-FFF2-40B4-BE49-F238E27FC236}">
                <a16:creationId xmlns:a16="http://schemas.microsoft.com/office/drawing/2014/main" id="{087B6D1B-467A-41E3-9735-F45F0FD97911}"/>
              </a:ext>
            </a:extLst>
          </p:cNvPr>
          <p:cNvSpPr txBox="1"/>
          <p:nvPr/>
        </p:nvSpPr>
        <p:spPr>
          <a:xfrm>
            <a:off x="6985502" y="2090443"/>
            <a:ext cx="1193575" cy="461665"/>
          </a:xfrm>
          <a:prstGeom prst="rect">
            <a:avLst/>
          </a:prstGeom>
          <a:noFill/>
        </p:spPr>
        <p:txBody>
          <a:bodyPr wrap="square" rtlCol="0">
            <a:spAutoFit/>
          </a:bodyPr>
          <a:lstStyle/>
          <a:p>
            <a:pPr algn="l"/>
            <a:r>
              <a:rPr lang="en-US" sz="2400" dirty="0">
                <a:solidFill>
                  <a:schemeClr val="bg1"/>
                </a:solidFill>
              </a:rPr>
              <a:t>Jesus </a:t>
            </a:r>
          </a:p>
        </p:txBody>
      </p:sp>
    </p:spTree>
    <p:extLst>
      <p:ext uri="{BB962C8B-B14F-4D97-AF65-F5344CB8AC3E}">
        <p14:creationId xmlns:p14="http://schemas.microsoft.com/office/powerpoint/2010/main" val="18801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fade">
                                      <p:cBhvr>
                                        <p:cTn id="20" dur="500"/>
                                        <p:tgtEl>
                                          <p:spTgt spid="102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fade">
                                      <p:cBhvr>
                                        <p:cTn id="28" dur="500"/>
                                        <p:tgtEl>
                                          <p:spTgt spid="103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3" presetClass="emph" presetSubtype="2" fill="hold" grpId="1" nodeType="afterEffect">
                                  <p:stCondLst>
                                    <p:cond delay="0"/>
                                  </p:stCondLst>
                                  <p:childTnLst>
                                    <p:animClr clrSpc="rgb" dir="cw">
                                      <p:cBhvr override="childStyle">
                                        <p:cTn id="46" dur="500" fill="hold"/>
                                        <p:tgtEl>
                                          <p:spTgt spid="25"/>
                                        </p:tgtEl>
                                        <p:attrNameLst>
                                          <p:attrName>style.color</p:attrName>
                                        </p:attrNameLst>
                                      </p:cBhvr>
                                      <p:to>
                                        <a:schemeClr val="accent2"/>
                                      </p:to>
                                    </p:animClr>
                                  </p:childTnLst>
                                </p:cTn>
                              </p:par>
                              <p:par>
                                <p:cTn id="47" presetID="6" presetClass="emph" presetSubtype="0" fill="hold" grpId="2" nodeType="withEffect">
                                  <p:stCondLst>
                                    <p:cond delay="0"/>
                                  </p:stCondLst>
                                  <p:childTnLst>
                                    <p:animScale>
                                      <p:cBhvr>
                                        <p:cTn id="48" dur="2000" fill="hold"/>
                                        <p:tgtEl>
                                          <p:spTgt spid="2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4" grpId="0"/>
      <p:bldP spid="15" grpId="0"/>
      <p:bldP spid="24" grpId="0"/>
      <p:bldP spid="25" grpId="0"/>
      <p:bldP spid="25" grpId="1"/>
      <p:bldP spid="25" grpId="2"/>
      <p:bldP spid="1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Speech Bubble: Oval 17">
            <a:extLst>
              <a:ext uri="{FF2B5EF4-FFF2-40B4-BE49-F238E27FC236}">
                <a16:creationId xmlns:a16="http://schemas.microsoft.com/office/drawing/2014/main" id="{52BCC03B-E3CB-4D49-B260-42C8FEF27AB5}"/>
              </a:ext>
            </a:extLst>
          </p:cNvPr>
          <p:cNvSpPr/>
          <p:nvPr/>
        </p:nvSpPr>
        <p:spPr>
          <a:xfrm>
            <a:off x="2501571" y="1266094"/>
            <a:ext cx="3495599" cy="1531814"/>
          </a:xfrm>
          <a:prstGeom prst="wedgeEllipseCallout">
            <a:avLst>
              <a:gd name="adj1" fmla="val -58456"/>
              <a:gd name="adj2" fmla="val 370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Image result for jesus clipart">
            <a:extLst>
              <a:ext uri="{FF2B5EF4-FFF2-40B4-BE49-F238E27FC236}">
                <a16:creationId xmlns:a16="http://schemas.microsoft.com/office/drawing/2014/main" id="{A66D6007-461F-4DBF-8409-6DF6BCC8FE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26" b="94886" l="10000" r="91333">
                        <a14:foregroundMark x1="26333" y1="6460" x2="40000" y2="7133"/>
                        <a14:foregroundMark x1="24667" y1="27591" x2="11000" y2="53567"/>
                        <a14:foregroundMark x1="17667" y1="25303" x2="12333" y2="40242"/>
                        <a14:foregroundMark x1="28667" y1="28533" x2="37333" y2="36070"/>
                        <a14:foregroundMark x1="37333" y1="36070" x2="48333" y2="29341"/>
                        <a14:foregroundMark x1="48333" y1="29341" x2="63667" y2="35397"/>
                        <a14:foregroundMark x1="63667" y1="35397" x2="70667" y2="43203"/>
                        <a14:foregroundMark x1="70667" y1="43203" x2="85333" y2="39166"/>
                        <a14:foregroundMark x1="85333" y1="39166" x2="85667" y2="39166"/>
                        <a14:foregroundMark x1="43333" y1="36878" x2="61667" y2="41992"/>
                        <a14:foregroundMark x1="61667" y1="41992" x2="72667" y2="47645"/>
                        <a14:foregroundMark x1="72667" y1="47645" x2="72667" y2="47914"/>
                        <a14:foregroundMark x1="46333" y1="40377" x2="55333" y2="79542"/>
                        <a14:foregroundMark x1="55333" y1="79542" x2="50667" y2="86272"/>
                        <a14:foregroundMark x1="50667" y1="86272" x2="52333" y2="93271"/>
                        <a14:foregroundMark x1="52333" y1="93271" x2="55333" y2="94886"/>
                        <a14:foregroundMark x1="20000" y1="95020" x2="23000" y2="94213"/>
                        <a14:foregroundMark x1="90000" y1="38223" x2="91333" y2="38358"/>
                        <a14:foregroundMark x1="28667" y1="63257" x2="30000" y2="72678"/>
                        <a14:foregroundMark x1="30000" y1="72678" x2="24667" y2="79408"/>
                        <a14:foregroundMark x1="24667" y1="79408" x2="30000" y2="85464"/>
                      </a14:backgroundRemoval>
                    </a14:imgEffect>
                  </a14:imgLayer>
                </a14:imgProps>
              </a:ext>
              <a:ext uri="{28A0092B-C50C-407E-A947-70E740481C1C}">
                <a14:useLocalDpi xmlns:a14="http://schemas.microsoft.com/office/drawing/2010/main" val="0"/>
              </a:ext>
            </a:extLst>
          </a:blip>
          <a:srcRect/>
          <a:stretch>
            <a:fillRect/>
          </a:stretch>
        </p:blipFill>
        <p:spPr bwMode="auto">
          <a:xfrm>
            <a:off x="6148366" y="2341562"/>
            <a:ext cx="1562803" cy="3871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19" name="TextBox 18">
            <a:extLst>
              <a:ext uri="{FF2B5EF4-FFF2-40B4-BE49-F238E27FC236}">
                <a16:creationId xmlns:a16="http://schemas.microsoft.com/office/drawing/2014/main" id="{519DD677-C6EF-4160-BF64-B564FE9673F9}"/>
              </a:ext>
            </a:extLst>
          </p:cNvPr>
          <p:cNvSpPr txBox="1"/>
          <p:nvPr/>
        </p:nvSpPr>
        <p:spPr>
          <a:xfrm>
            <a:off x="2826793" y="1431836"/>
            <a:ext cx="2760523" cy="1200329"/>
          </a:xfrm>
          <a:prstGeom prst="rect">
            <a:avLst/>
          </a:prstGeom>
          <a:noFill/>
        </p:spPr>
        <p:txBody>
          <a:bodyPr wrap="square" rtlCol="0">
            <a:spAutoFit/>
          </a:bodyPr>
          <a:lstStyle/>
          <a:p>
            <a:pPr algn="ctr"/>
            <a:r>
              <a:rPr lang="en-US" sz="2400" b="1" dirty="0">
                <a:solidFill>
                  <a:schemeClr val="bg2">
                    <a:lumMod val="10000"/>
                  </a:schemeClr>
                </a:solidFill>
              </a:rPr>
              <a:t>I want You to use Your powers to take the Kingdom</a:t>
            </a:r>
          </a:p>
        </p:txBody>
      </p:sp>
      <p:sp>
        <p:nvSpPr>
          <p:cNvPr id="12" name="TextBox 11">
            <a:extLst>
              <a:ext uri="{FF2B5EF4-FFF2-40B4-BE49-F238E27FC236}">
                <a16:creationId xmlns:a16="http://schemas.microsoft.com/office/drawing/2014/main" id="{D605F4CB-AC2A-4761-8B4F-EF7EFC6830F4}"/>
              </a:ext>
            </a:extLst>
          </p:cNvPr>
          <p:cNvSpPr txBox="1"/>
          <p:nvPr/>
        </p:nvSpPr>
        <p:spPr>
          <a:xfrm>
            <a:off x="2724724" y="3131129"/>
            <a:ext cx="3095452" cy="707886"/>
          </a:xfrm>
          <a:prstGeom prst="rect">
            <a:avLst/>
          </a:prstGeom>
          <a:noFill/>
        </p:spPr>
        <p:txBody>
          <a:bodyPr wrap="square" rtlCol="0">
            <a:spAutoFit/>
          </a:bodyPr>
          <a:lstStyle/>
          <a:p>
            <a:pPr algn="ctr"/>
            <a:r>
              <a:rPr lang="en-US" sz="4000" dirty="0">
                <a:solidFill>
                  <a:srgbClr val="ED7D31"/>
                </a:solidFill>
              </a:rPr>
              <a:t>Vision</a:t>
            </a:r>
          </a:p>
        </p:txBody>
      </p:sp>
      <p:sp>
        <p:nvSpPr>
          <p:cNvPr id="15" name="TextBox 14">
            <a:extLst>
              <a:ext uri="{FF2B5EF4-FFF2-40B4-BE49-F238E27FC236}">
                <a16:creationId xmlns:a16="http://schemas.microsoft.com/office/drawing/2014/main" id="{AEAF7C1E-FDCD-4817-B466-B79055E1A7FF}"/>
              </a:ext>
            </a:extLst>
          </p:cNvPr>
          <p:cNvSpPr txBox="1"/>
          <p:nvPr/>
        </p:nvSpPr>
        <p:spPr>
          <a:xfrm>
            <a:off x="2720107" y="3616036"/>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vs.</a:t>
            </a:r>
          </a:p>
        </p:txBody>
      </p:sp>
      <p:sp>
        <p:nvSpPr>
          <p:cNvPr id="16" name="TextBox 15">
            <a:extLst>
              <a:ext uri="{FF2B5EF4-FFF2-40B4-BE49-F238E27FC236}">
                <a16:creationId xmlns:a16="http://schemas.microsoft.com/office/drawing/2014/main" id="{90EFC3E9-CE08-49F9-9013-032DFF5672AD}"/>
              </a:ext>
            </a:extLst>
          </p:cNvPr>
          <p:cNvSpPr txBox="1"/>
          <p:nvPr/>
        </p:nvSpPr>
        <p:spPr>
          <a:xfrm>
            <a:off x="2715490" y="4276427"/>
            <a:ext cx="3095452" cy="400110"/>
          </a:xfrm>
          <a:prstGeom prst="rect">
            <a:avLst/>
          </a:prstGeom>
          <a:noFill/>
        </p:spPr>
        <p:txBody>
          <a:bodyPr wrap="square" rtlCol="0">
            <a:spAutoFit/>
          </a:bodyPr>
          <a:lstStyle/>
          <a:p>
            <a:pPr algn="ctr"/>
            <a:r>
              <a:rPr lang="en-US" sz="2000" dirty="0">
                <a:solidFill>
                  <a:schemeClr val="accent4">
                    <a:lumMod val="60000"/>
                    <a:lumOff val="40000"/>
                  </a:schemeClr>
                </a:solidFill>
              </a:rPr>
              <a:t>Philosophy</a:t>
            </a:r>
          </a:p>
        </p:txBody>
      </p:sp>
      <p:pic>
        <p:nvPicPr>
          <p:cNvPr id="23" name="Picture 5" descr="Image result for st. peter clipart">
            <a:extLst>
              <a:ext uri="{FF2B5EF4-FFF2-40B4-BE49-F238E27FC236}">
                <a16:creationId xmlns:a16="http://schemas.microsoft.com/office/drawing/2014/main" id="{9837E883-6D56-4452-9245-6ACA9A984BB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824" b="93603" l="7111" r="94667">
                        <a14:foregroundMark x1="45934" y1="4191" x2="47222" y2="12574"/>
                        <a14:foregroundMark x1="94667" y1="16029" x2="81444" y2="20882"/>
                        <a14:foregroundMark x1="81444" y1="20882" x2="79556" y2="22426"/>
                        <a14:foregroundMark x1="43333" y1="91765" x2="46333" y2="91765"/>
                        <a14:foregroundMark x1="39667" y1="90515" x2="46111" y2="93603"/>
                        <a14:foregroundMark x1="7667" y1="30000" x2="7111" y2="44265"/>
                        <a14:backgroundMark x1="45778" y1="4191" x2="45778" y2="4191"/>
                        <a14:backgroundMark x1="45778" y1="3897" x2="46000" y2="3897"/>
                        <a14:backgroundMark x1="46000" y1="4265" x2="46000" y2="4265"/>
                        <a14:backgroundMark x1="46111" y1="4191" x2="46111" y2="4191"/>
                      </a14:backgroundRemoval>
                    </a14:imgEffect>
                  </a14:imgLayer>
                </a14:imgProps>
              </a:ext>
              <a:ext uri="{28A0092B-C50C-407E-A947-70E740481C1C}">
                <a14:useLocalDpi xmlns:a14="http://schemas.microsoft.com/office/drawing/2010/main" val="0"/>
              </a:ext>
            </a:extLst>
          </a:blip>
          <a:srcRect/>
          <a:stretch>
            <a:fillRect/>
          </a:stretch>
        </p:blipFill>
        <p:spPr bwMode="auto">
          <a:xfrm>
            <a:off x="567786" y="2341562"/>
            <a:ext cx="2579046" cy="38969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9E9FEB5-0139-4B3F-9860-009BE3B38828}"/>
              </a:ext>
            </a:extLst>
          </p:cNvPr>
          <p:cNvSpPr txBox="1"/>
          <p:nvPr/>
        </p:nvSpPr>
        <p:spPr>
          <a:xfrm>
            <a:off x="622433" y="2091791"/>
            <a:ext cx="1193575" cy="461665"/>
          </a:xfrm>
          <a:prstGeom prst="rect">
            <a:avLst/>
          </a:prstGeom>
          <a:noFill/>
        </p:spPr>
        <p:txBody>
          <a:bodyPr wrap="square" rtlCol="0">
            <a:spAutoFit/>
          </a:bodyPr>
          <a:lstStyle/>
          <a:p>
            <a:pPr algn="l"/>
            <a:r>
              <a:rPr lang="en-US" sz="2400" dirty="0" err="1">
                <a:solidFill>
                  <a:schemeClr val="bg1"/>
                </a:solidFill>
              </a:rPr>
              <a:t>Ol</a:t>
            </a:r>
            <a:r>
              <a:rPr lang="en-US" sz="2400" dirty="0">
                <a:solidFill>
                  <a:schemeClr val="bg1"/>
                </a:solidFill>
              </a:rPr>
              <a:t>’ Pete</a:t>
            </a:r>
          </a:p>
        </p:txBody>
      </p:sp>
      <p:sp>
        <p:nvSpPr>
          <p:cNvPr id="26" name="TextBox 25">
            <a:extLst>
              <a:ext uri="{FF2B5EF4-FFF2-40B4-BE49-F238E27FC236}">
                <a16:creationId xmlns:a16="http://schemas.microsoft.com/office/drawing/2014/main" id="{9D7A3289-C659-4DCC-ADD3-E88D7A1027DE}"/>
              </a:ext>
            </a:extLst>
          </p:cNvPr>
          <p:cNvSpPr txBox="1"/>
          <p:nvPr/>
        </p:nvSpPr>
        <p:spPr>
          <a:xfrm>
            <a:off x="6985502" y="2090443"/>
            <a:ext cx="1193575" cy="461665"/>
          </a:xfrm>
          <a:prstGeom prst="rect">
            <a:avLst/>
          </a:prstGeom>
          <a:noFill/>
        </p:spPr>
        <p:txBody>
          <a:bodyPr wrap="square" rtlCol="0">
            <a:spAutoFit/>
          </a:bodyPr>
          <a:lstStyle/>
          <a:p>
            <a:pPr algn="l"/>
            <a:r>
              <a:rPr lang="en-US" sz="2400" dirty="0">
                <a:solidFill>
                  <a:schemeClr val="bg1"/>
                </a:solidFill>
              </a:rPr>
              <a:t>Jesus </a:t>
            </a:r>
          </a:p>
        </p:txBody>
      </p:sp>
    </p:spTree>
    <p:extLst>
      <p:ext uri="{BB962C8B-B14F-4D97-AF65-F5344CB8AC3E}">
        <p14:creationId xmlns:p14="http://schemas.microsoft.com/office/powerpoint/2010/main" val="14594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2"/>
                                        </p:tgtEl>
                                        <p:attrNameLst>
                                          <p:attrName>style.color</p:attrName>
                                        </p:attrNameLst>
                                      </p:cBhvr>
                                      <p:to>
                                        <a:schemeClr val="accent2"/>
                                      </p:to>
                                    </p:animClr>
                                  </p:childTnLst>
                                </p:cTn>
                              </p:par>
                              <p:par>
                                <p:cTn id="7" presetID="6" presetClass="emph" presetSubtype="0" fill="hold" grpId="1" nodeType="withEffect">
                                  <p:stCondLst>
                                    <p:cond delay="0"/>
                                  </p:stCondLst>
                                  <p:childTnLst>
                                    <p:animScale>
                                      <p:cBhvr>
                                        <p:cTn id="8" dur="2000" fill="hold"/>
                                        <p:tgtEl>
                                          <p:spTgt spid="12"/>
                                        </p:tgtEl>
                                      </p:cBhvr>
                                      <p:by x="50000" y="50000"/>
                                    </p:animScale>
                                  </p:childTnLst>
                                </p:cTn>
                              </p:par>
                              <p:par>
                                <p:cTn id="9" presetID="6" presetClass="emph" presetSubtype="0" fill="hold" grpId="0" nodeType="withEffect">
                                  <p:stCondLst>
                                    <p:cond delay="0"/>
                                  </p:stCondLst>
                                  <p:childTnLst>
                                    <p:animScale>
                                      <p:cBhvr>
                                        <p:cTn id="10" dur="2000" fill="hold"/>
                                        <p:tgtEl>
                                          <p:spTgt spid="16"/>
                                        </p:tgtEl>
                                      </p:cBhvr>
                                      <p:by x="200000" y="200000"/>
                                    </p:animScale>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Speech Bubble: Oval 17">
            <a:extLst>
              <a:ext uri="{FF2B5EF4-FFF2-40B4-BE49-F238E27FC236}">
                <a16:creationId xmlns:a16="http://schemas.microsoft.com/office/drawing/2014/main" id="{E2F023AB-D321-46FC-A401-E5846D6AC357}"/>
              </a:ext>
            </a:extLst>
          </p:cNvPr>
          <p:cNvSpPr/>
          <p:nvPr/>
        </p:nvSpPr>
        <p:spPr>
          <a:xfrm>
            <a:off x="2501571" y="1266094"/>
            <a:ext cx="3495599" cy="1531814"/>
          </a:xfrm>
          <a:prstGeom prst="wedgeEllipseCallout">
            <a:avLst>
              <a:gd name="adj1" fmla="val 56748"/>
              <a:gd name="adj2" fmla="val 47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pic>
        <p:nvPicPr>
          <p:cNvPr id="1031" name="Picture 7" descr="Image result for jesus clipart">
            <a:extLst>
              <a:ext uri="{FF2B5EF4-FFF2-40B4-BE49-F238E27FC236}">
                <a16:creationId xmlns:a16="http://schemas.microsoft.com/office/drawing/2014/main" id="{A66D6007-461F-4DBF-8409-6DF6BCC8FE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26" b="94886" l="10000" r="91333">
                        <a14:foregroundMark x1="26333" y1="6460" x2="40000" y2="7133"/>
                        <a14:foregroundMark x1="24667" y1="27591" x2="11000" y2="53567"/>
                        <a14:foregroundMark x1="17667" y1="25303" x2="12333" y2="40242"/>
                        <a14:foregroundMark x1="28667" y1="28533" x2="37333" y2="36070"/>
                        <a14:foregroundMark x1="37333" y1="36070" x2="48333" y2="29341"/>
                        <a14:foregroundMark x1="48333" y1="29341" x2="63667" y2="35397"/>
                        <a14:foregroundMark x1="63667" y1="35397" x2="70667" y2="43203"/>
                        <a14:foregroundMark x1="70667" y1="43203" x2="85333" y2="39166"/>
                        <a14:foregroundMark x1="85333" y1="39166" x2="85667" y2="39166"/>
                        <a14:foregroundMark x1="43333" y1="36878" x2="61667" y2="41992"/>
                        <a14:foregroundMark x1="61667" y1="41992" x2="72667" y2="47645"/>
                        <a14:foregroundMark x1="72667" y1="47645" x2="72667" y2="47914"/>
                        <a14:foregroundMark x1="46333" y1="40377" x2="55333" y2="79542"/>
                        <a14:foregroundMark x1="55333" y1="79542" x2="50667" y2="86272"/>
                        <a14:foregroundMark x1="50667" y1="86272" x2="52333" y2="93271"/>
                        <a14:foregroundMark x1="52333" y1="93271" x2="55333" y2="94886"/>
                        <a14:foregroundMark x1="20000" y1="95020" x2="23000" y2="94213"/>
                        <a14:foregroundMark x1="90000" y1="38223" x2="91333" y2="38358"/>
                        <a14:foregroundMark x1="28667" y1="63257" x2="30000" y2="72678"/>
                        <a14:foregroundMark x1="30000" y1="72678" x2="24667" y2="79408"/>
                        <a14:foregroundMark x1="24667" y1="79408" x2="30000" y2="85464"/>
                      </a14:backgroundRemoval>
                    </a14:imgEffect>
                  </a14:imgLayer>
                </a14:imgProps>
              </a:ext>
              <a:ext uri="{28A0092B-C50C-407E-A947-70E740481C1C}">
                <a14:useLocalDpi xmlns:a14="http://schemas.microsoft.com/office/drawing/2010/main" val="0"/>
              </a:ext>
            </a:extLst>
          </a:blip>
          <a:srcRect/>
          <a:stretch>
            <a:fillRect/>
          </a:stretch>
        </p:blipFill>
        <p:spPr bwMode="auto">
          <a:xfrm>
            <a:off x="6148366" y="2341562"/>
            <a:ext cx="1562803" cy="38711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8AE7609-E983-4383-84D5-DE76A8B1C368}"/>
              </a:ext>
            </a:extLst>
          </p:cNvPr>
          <p:cNvSpPr txBox="1"/>
          <p:nvPr/>
        </p:nvSpPr>
        <p:spPr>
          <a:xfrm>
            <a:off x="2776498" y="1422600"/>
            <a:ext cx="3009754" cy="1200329"/>
          </a:xfrm>
          <a:prstGeom prst="rect">
            <a:avLst/>
          </a:prstGeom>
          <a:noFill/>
        </p:spPr>
        <p:txBody>
          <a:bodyPr wrap="square" rtlCol="0">
            <a:spAutoFit/>
          </a:bodyPr>
          <a:lstStyle/>
          <a:p>
            <a:pPr algn="ctr"/>
            <a:r>
              <a:rPr lang="en-US" sz="2400" b="1" dirty="0">
                <a:solidFill>
                  <a:schemeClr val="bg2">
                    <a:lumMod val="10000"/>
                  </a:schemeClr>
                </a:solidFill>
              </a:rPr>
              <a:t>I want to die for the sins of the world to establish the Kingdom</a:t>
            </a:r>
          </a:p>
        </p:txBody>
      </p:sp>
      <p:sp>
        <p:nvSpPr>
          <p:cNvPr id="12" name="TextBox 11">
            <a:extLst>
              <a:ext uri="{FF2B5EF4-FFF2-40B4-BE49-F238E27FC236}">
                <a16:creationId xmlns:a16="http://schemas.microsoft.com/office/drawing/2014/main" id="{5F9D8E74-6132-4CEE-AFD9-BAF9F7D6E2E7}"/>
              </a:ext>
            </a:extLst>
          </p:cNvPr>
          <p:cNvSpPr txBox="1"/>
          <p:nvPr/>
        </p:nvSpPr>
        <p:spPr>
          <a:xfrm>
            <a:off x="2724724" y="3315854"/>
            <a:ext cx="3095452" cy="400110"/>
          </a:xfrm>
          <a:prstGeom prst="rect">
            <a:avLst/>
          </a:prstGeom>
          <a:noFill/>
        </p:spPr>
        <p:txBody>
          <a:bodyPr wrap="square" rtlCol="0">
            <a:spAutoFit/>
          </a:bodyPr>
          <a:lstStyle/>
          <a:p>
            <a:pPr algn="ctr"/>
            <a:r>
              <a:rPr lang="en-US" sz="2000" dirty="0">
                <a:solidFill>
                  <a:srgbClr val="ED7D31"/>
                </a:solidFill>
              </a:rPr>
              <a:t>Vision</a:t>
            </a:r>
          </a:p>
        </p:txBody>
      </p:sp>
      <p:sp>
        <p:nvSpPr>
          <p:cNvPr id="15" name="TextBox 14">
            <a:extLst>
              <a:ext uri="{FF2B5EF4-FFF2-40B4-BE49-F238E27FC236}">
                <a16:creationId xmlns:a16="http://schemas.microsoft.com/office/drawing/2014/main" id="{CE7F65DB-84F5-4D5D-BD30-47C42D6AF119}"/>
              </a:ext>
            </a:extLst>
          </p:cNvPr>
          <p:cNvSpPr txBox="1"/>
          <p:nvPr/>
        </p:nvSpPr>
        <p:spPr>
          <a:xfrm>
            <a:off x="2720107" y="3616036"/>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vs.</a:t>
            </a:r>
          </a:p>
        </p:txBody>
      </p:sp>
      <p:sp>
        <p:nvSpPr>
          <p:cNvPr id="16" name="TextBox 15">
            <a:extLst>
              <a:ext uri="{FF2B5EF4-FFF2-40B4-BE49-F238E27FC236}">
                <a16:creationId xmlns:a16="http://schemas.microsoft.com/office/drawing/2014/main" id="{F64D2E03-34FC-4E62-8690-4679D87F60C1}"/>
              </a:ext>
            </a:extLst>
          </p:cNvPr>
          <p:cNvSpPr txBox="1"/>
          <p:nvPr/>
        </p:nvSpPr>
        <p:spPr>
          <a:xfrm>
            <a:off x="2715490" y="4082471"/>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Philosophy</a:t>
            </a:r>
          </a:p>
        </p:txBody>
      </p:sp>
      <p:pic>
        <p:nvPicPr>
          <p:cNvPr id="23" name="Picture 5" descr="Image result for st. peter clipart">
            <a:extLst>
              <a:ext uri="{FF2B5EF4-FFF2-40B4-BE49-F238E27FC236}">
                <a16:creationId xmlns:a16="http://schemas.microsoft.com/office/drawing/2014/main" id="{3637F28B-963C-4C46-9F00-1B24CCA6687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824" b="93603" l="7111" r="94667">
                        <a14:foregroundMark x1="45934" y1="4191" x2="47222" y2="12574"/>
                        <a14:foregroundMark x1="94667" y1="16029" x2="81444" y2="20882"/>
                        <a14:foregroundMark x1="81444" y1="20882" x2="79556" y2="22426"/>
                        <a14:foregroundMark x1="43333" y1="91765" x2="46333" y2="91765"/>
                        <a14:foregroundMark x1="39667" y1="90515" x2="46111" y2="93603"/>
                        <a14:foregroundMark x1="7667" y1="30000" x2="7111" y2="44265"/>
                        <a14:backgroundMark x1="45778" y1="4191" x2="45778" y2="4191"/>
                        <a14:backgroundMark x1="45778" y1="3897" x2="46000" y2="3897"/>
                        <a14:backgroundMark x1="46000" y1="4265" x2="46000" y2="4265"/>
                        <a14:backgroundMark x1="46111" y1="4191" x2="46111" y2="4191"/>
                      </a14:backgroundRemoval>
                    </a14:imgEffect>
                  </a14:imgLayer>
                </a14:imgProps>
              </a:ext>
              <a:ext uri="{28A0092B-C50C-407E-A947-70E740481C1C}">
                <a14:useLocalDpi xmlns:a14="http://schemas.microsoft.com/office/drawing/2010/main" val="0"/>
              </a:ext>
            </a:extLst>
          </a:blip>
          <a:srcRect/>
          <a:stretch>
            <a:fillRect/>
          </a:stretch>
        </p:blipFill>
        <p:spPr bwMode="auto">
          <a:xfrm>
            <a:off x="567786" y="2341562"/>
            <a:ext cx="2579046" cy="38969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643AC7E-2DF0-4DFF-9491-BEBAAEC05D52}"/>
              </a:ext>
            </a:extLst>
          </p:cNvPr>
          <p:cNvSpPr txBox="1"/>
          <p:nvPr/>
        </p:nvSpPr>
        <p:spPr>
          <a:xfrm>
            <a:off x="622433" y="2091791"/>
            <a:ext cx="1193575" cy="461665"/>
          </a:xfrm>
          <a:prstGeom prst="rect">
            <a:avLst/>
          </a:prstGeom>
          <a:noFill/>
        </p:spPr>
        <p:txBody>
          <a:bodyPr wrap="square" rtlCol="0">
            <a:spAutoFit/>
          </a:bodyPr>
          <a:lstStyle/>
          <a:p>
            <a:pPr algn="l"/>
            <a:r>
              <a:rPr lang="en-US" sz="2400" dirty="0" err="1">
                <a:solidFill>
                  <a:schemeClr val="bg1"/>
                </a:solidFill>
              </a:rPr>
              <a:t>Ol</a:t>
            </a:r>
            <a:r>
              <a:rPr lang="en-US" sz="2400" dirty="0">
                <a:solidFill>
                  <a:schemeClr val="bg1"/>
                </a:solidFill>
              </a:rPr>
              <a:t>’ Pete</a:t>
            </a:r>
          </a:p>
        </p:txBody>
      </p:sp>
      <p:sp>
        <p:nvSpPr>
          <p:cNvPr id="26" name="TextBox 25">
            <a:extLst>
              <a:ext uri="{FF2B5EF4-FFF2-40B4-BE49-F238E27FC236}">
                <a16:creationId xmlns:a16="http://schemas.microsoft.com/office/drawing/2014/main" id="{F50C1116-ED35-4545-B917-5C8F53F4797B}"/>
              </a:ext>
            </a:extLst>
          </p:cNvPr>
          <p:cNvSpPr txBox="1"/>
          <p:nvPr/>
        </p:nvSpPr>
        <p:spPr>
          <a:xfrm>
            <a:off x="6985502" y="2090443"/>
            <a:ext cx="1193575" cy="461665"/>
          </a:xfrm>
          <a:prstGeom prst="rect">
            <a:avLst/>
          </a:prstGeom>
          <a:noFill/>
        </p:spPr>
        <p:txBody>
          <a:bodyPr wrap="square" rtlCol="0">
            <a:spAutoFit/>
          </a:bodyPr>
          <a:lstStyle/>
          <a:p>
            <a:pPr algn="l"/>
            <a:r>
              <a:rPr lang="en-US" sz="2400" dirty="0">
                <a:solidFill>
                  <a:schemeClr val="bg1"/>
                </a:solidFill>
              </a:rPr>
              <a:t>Jesus </a:t>
            </a:r>
          </a:p>
        </p:txBody>
      </p:sp>
    </p:spTree>
    <p:extLst>
      <p:ext uri="{BB962C8B-B14F-4D97-AF65-F5344CB8AC3E}">
        <p14:creationId xmlns:p14="http://schemas.microsoft.com/office/powerpoint/2010/main" val="9719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Speech Bubble: Oval 15">
            <a:extLst>
              <a:ext uri="{FF2B5EF4-FFF2-40B4-BE49-F238E27FC236}">
                <a16:creationId xmlns:a16="http://schemas.microsoft.com/office/drawing/2014/main" id="{E87D2C20-43E9-4CDA-BDD5-F599521C436B}"/>
              </a:ext>
            </a:extLst>
          </p:cNvPr>
          <p:cNvSpPr/>
          <p:nvPr/>
        </p:nvSpPr>
        <p:spPr>
          <a:xfrm>
            <a:off x="2501571" y="1266094"/>
            <a:ext cx="3495599" cy="1531814"/>
          </a:xfrm>
          <a:prstGeom prst="wedgeEllipseCallout">
            <a:avLst>
              <a:gd name="adj1" fmla="val -62683"/>
              <a:gd name="adj2" fmla="val 346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pic>
        <p:nvPicPr>
          <p:cNvPr id="1031" name="Picture 7" descr="Image result for jesus clipart">
            <a:extLst>
              <a:ext uri="{FF2B5EF4-FFF2-40B4-BE49-F238E27FC236}">
                <a16:creationId xmlns:a16="http://schemas.microsoft.com/office/drawing/2014/main" id="{A66D6007-461F-4DBF-8409-6DF6BCC8FE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26" b="94886" l="10000" r="91333">
                        <a14:foregroundMark x1="26333" y1="6460" x2="40000" y2="7133"/>
                        <a14:foregroundMark x1="24667" y1="27591" x2="11000" y2="53567"/>
                        <a14:foregroundMark x1="17667" y1="25303" x2="12333" y2="40242"/>
                        <a14:foregroundMark x1="28667" y1="28533" x2="37333" y2="36070"/>
                        <a14:foregroundMark x1="37333" y1="36070" x2="48333" y2="29341"/>
                        <a14:foregroundMark x1="48333" y1="29341" x2="63667" y2="35397"/>
                        <a14:foregroundMark x1="63667" y1="35397" x2="70667" y2="43203"/>
                        <a14:foregroundMark x1="70667" y1="43203" x2="85333" y2="39166"/>
                        <a14:foregroundMark x1="85333" y1="39166" x2="85667" y2="39166"/>
                        <a14:foregroundMark x1="43333" y1="36878" x2="61667" y2="41992"/>
                        <a14:foregroundMark x1="61667" y1="41992" x2="72667" y2="47645"/>
                        <a14:foregroundMark x1="72667" y1="47645" x2="72667" y2="47914"/>
                        <a14:foregroundMark x1="46333" y1="40377" x2="55333" y2="79542"/>
                        <a14:foregroundMark x1="55333" y1="79542" x2="50667" y2="86272"/>
                        <a14:foregroundMark x1="50667" y1="86272" x2="52333" y2="93271"/>
                        <a14:foregroundMark x1="52333" y1="93271" x2="55333" y2="94886"/>
                        <a14:foregroundMark x1="20000" y1="95020" x2="23000" y2="94213"/>
                        <a14:foregroundMark x1="90000" y1="38223" x2="91333" y2="38358"/>
                        <a14:foregroundMark x1="28667" y1="63257" x2="30000" y2="72678"/>
                        <a14:foregroundMark x1="30000" y1="72678" x2="24667" y2="79408"/>
                        <a14:foregroundMark x1="24667" y1="79408" x2="30000" y2="85464"/>
                      </a14:backgroundRemoval>
                    </a14:imgEffect>
                  </a14:imgLayer>
                </a14:imgProps>
              </a:ext>
              <a:ext uri="{28A0092B-C50C-407E-A947-70E740481C1C}">
                <a14:useLocalDpi xmlns:a14="http://schemas.microsoft.com/office/drawing/2010/main" val="0"/>
              </a:ext>
            </a:extLst>
          </a:blip>
          <a:srcRect/>
          <a:stretch>
            <a:fillRect/>
          </a:stretch>
        </p:blipFill>
        <p:spPr bwMode="auto">
          <a:xfrm>
            <a:off x="6148366" y="2341562"/>
            <a:ext cx="1562803" cy="387116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BA30A1F-CF32-4555-BEE8-B021E87BD364}"/>
              </a:ext>
            </a:extLst>
          </p:cNvPr>
          <p:cNvSpPr txBox="1"/>
          <p:nvPr/>
        </p:nvSpPr>
        <p:spPr>
          <a:xfrm>
            <a:off x="2718061" y="1681534"/>
            <a:ext cx="3009754" cy="584775"/>
          </a:xfrm>
          <a:prstGeom prst="rect">
            <a:avLst/>
          </a:prstGeom>
          <a:noFill/>
        </p:spPr>
        <p:txBody>
          <a:bodyPr wrap="square" rtlCol="0">
            <a:spAutoFit/>
          </a:bodyPr>
          <a:lstStyle/>
          <a:p>
            <a:pPr algn="ctr"/>
            <a:r>
              <a:rPr lang="en-US" sz="3200" b="1" dirty="0">
                <a:solidFill>
                  <a:schemeClr val="bg2">
                    <a:lumMod val="10000"/>
                  </a:schemeClr>
                </a:solidFill>
              </a:rPr>
              <a:t>Not so, LORD!</a:t>
            </a:r>
          </a:p>
        </p:txBody>
      </p:sp>
      <p:sp>
        <p:nvSpPr>
          <p:cNvPr id="11" name="TextBox 10">
            <a:extLst>
              <a:ext uri="{FF2B5EF4-FFF2-40B4-BE49-F238E27FC236}">
                <a16:creationId xmlns:a16="http://schemas.microsoft.com/office/drawing/2014/main" id="{EF4450FF-BB00-4092-BF76-E7BECD3B7F84}"/>
              </a:ext>
            </a:extLst>
          </p:cNvPr>
          <p:cNvSpPr txBox="1"/>
          <p:nvPr/>
        </p:nvSpPr>
        <p:spPr>
          <a:xfrm>
            <a:off x="2724724" y="3315854"/>
            <a:ext cx="3095452" cy="400110"/>
          </a:xfrm>
          <a:prstGeom prst="rect">
            <a:avLst/>
          </a:prstGeom>
          <a:noFill/>
        </p:spPr>
        <p:txBody>
          <a:bodyPr wrap="square" rtlCol="0">
            <a:spAutoFit/>
          </a:bodyPr>
          <a:lstStyle/>
          <a:p>
            <a:pPr algn="ctr"/>
            <a:r>
              <a:rPr lang="en-US" sz="2000" dirty="0">
                <a:solidFill>
                  <a:srgbClr val="ED7D31"/>
                </a:solidFill>
              </a:rPr>
              <a:t>Vision</a:t>
            </a:r>
          </a:p>
        </p:txBody>
      </p:sp>
      <p:sp>
        <p:nvSpPr>
          <p:cNvPr id="12" name="TextBox 11">
            <a:extLst>
              <a:ext uri="{FF2B5EF4-FFF2-40B4-BE49-F238E27FC236}">
                <a16:creationId xmlns:a16="http://schemas.microsoft.com/office/drawing/2014/main" id="{D90ADD60-9022-43F6-8A1B-2BD0FD645324}"/>
              </a:ext>
            </a:extLst>
          </p:cNvPr>
          <p:cNvSpPr txBox="1"/>
          <p:nvPr/>
        </p:nvSpPr>
        <p:spPr>
          <a:xfrm>
            <a:off x="2720107" y="3616036"/>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vs.</a:t>
            </a:r>
          </a:p>
        </p:txBody>
      </p:sp>
      <p:sp>
        <p:nvSpPr>
          <p:cNvPr id="15" name="TextBox 14">
            <a:extLst>
              <a:ext uri="{FF2B5EF4-FFF2-40B4-BE49-F238E27FC236}">
                <a16:creationId xmlns:a16="http://schemas.microsoft.com/office/drawing/2014/main" id="{28861320-9FFC-4B24-AF2C-2A5BCDA8CE04}"/>
              </a:ext>
            </a:extLst>
          </p:cNvPr>
          <p:cNvSpPr txBox="1"/>
          <p:nvPr/>
        </p:nvSpPr>
        <p:spPr>
          <a:xfrm>
            <a:off x="2715490" y="4082471"/>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Philosophy</a:t>
            </a:r>
          </a:p>
        </p:txBody>
      </p:sp>
      <p:pic>
        <p:nvPicPr>
          <p:cNvPr id="18" name="Picture 5" descr="Image result for st. peter clipart">
            <a:extLst>
              <a:ext uri="{FF2B5EF4-FFF2-40B4-BE49-F238E27FC236}">
                <a16:creationId xmlns:a16="http://schemas.microsoft.com/office/drawing/2014/main" id="{C09628D3-22A3-4CF7-90FF-598C221F89D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824" b="93603" l="7111" r="94667">
                        <a14:foregroundMark x1="45934" y1="4191" x2="47222" y2="12574"/>
                        <a14:foregroundMark x1="94667" y1="16029" x2="81444" y2="20882"/>
                        <a14:foregroundMark x1="81444" y1="20882" x2="79556" y2="22426"/>
                        <a14:foregroundMark x1="43333" y1="91765" x2="46333" y2="91765"/>
                        <a14:foregroundMark x1="39667" y1="90515" x2="46111" y2="93603"/>
                        <a14:foregroundMark x1="7667" y1="30000" x2="7111" y2="44265"/>
                        <a14:backgroundMark x1="45778" y1="4191" x2="45778" y2="4191"/>
                        <a14:backgroundMark x1="45778" y1="3897" x2="46000" y2="3897"/>
                        <a14:backgroundMark x1="46000" y1="4265" x2="46000" y2="4265"/>
                        <a14:backgroundMark x1="46111" y1="4191" x2="46111" y2="4191"/>
                      </a14:backgroundRemoval>
                    </a14:imgEffect>
                  </a14:imgLayer>
                </a14:imgProps>
              </a:ext>
              <a:ext uri="{28A0092B-C50C-407E-A947-70E740481C1C}">
                <a14:useLocalDpi xmlns:a14="http://schemas.microsoft.com/office/drawing/2010/main" val="0"/>
              </a:ext>
            </a:extLst>
          </a:blip>
          <a:srcRect/>
          <a:stretch>
            <a:fillRect/>
          </a:stretch>
        </p:blipFill>
        <p:spPr bwMode="auto">
          <a:xfrm>
            <a:off x="567786" y="2341562"/>
            <a:ext cx="2579046" cy="389698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06A5211-D67B-4B35-B9E3-7F722F84A446}"/>
              </a:ext>
            </a:extLst>
          </p:cNvPr>
          <p:cNvSpPr txBox="1"/>
          <p:nvPr/>
        </p:nvSpPr>
        <p:spPr>
          <a:xfrm>
            <a:off x="622433" y="2091791"/>
            <a:ext cx="1193575" cy="461665"/>
          </a:xfrm>
          <a:prstGeom prst="rect">
            <a:avLst/>
          </a:prstGeom>
          <a:noFill/>
        </p:spPr>
        <p:txBody>
          <a:bodyPr wrap="square" rtlCol="0">
            <a:spAutoFit/>
          </a:bodyPr>
          <a:lstStyle/>
          <a:p>
            <a:pPr algn="l"/>
            <a:r>
              <a:rPr lang="en-US" sz="2400" dirty="0" err="1">
                <a:solidFill>
                  <a:schemeClr val="bg1"/>
                </a:solidFill>
              </a:rPr>
              <a:t>Ol</a:t>
            </a:r>
            <a:r>
              <a:rPr lang="en-US" sz="2400" dirty="0">
                <a:solidFill>
                  <a:schemeClr val="bg1"/>
                </a:solidFill>
              </a:rPr>
              <a:t>’ Pete</a:t>
            </a:r>
          </a:p>
        </p:txBody>
      </p:sp>
      <p:sp>
        <p:nvSpPr>
          <p:cNvPr id="24" name="TextBox 23">
            <a:extLst>
              <a:ext uri="{FF2B5EF4-FFF2-40B4-BE49-F238E27FC236}">
                <a16:creationId xmlns:a16="http://schemas.microsoft.com/office/drawing/2014/main" id="{358F9DF1-BA5B-4EB1-962B-C7908D679937}"/>
              </a:ext>
            </a:extLst>
          </p:cNvPr>
          <p:cNvSpPr txBox="1"/>
          <p:nvPr/>
        </p:nvSpPr>
        <p:spPr>
          <a:xfrm>
            <a:off x="6985502" y="2090443"/>
            <a:ext cx="1193575" cy="461665"/>
          </a:xfrm>
          <a:prstGeom prst="rect">
            <a:avLst/>
          </a:prstGeom>
          <a:noFill/>
        </p:spPr>
        <p:txBody>
          <a:bodyPr wrap="square" rtlCol="0">
            <a:spAutoFit/>
          </a:bodyPr>
          <a:lstStyle/>
          <a:p>
            <a:pPr algn="l"/>
            <a:r>
              <a:rPr lang="en-US" sz="2400" dirty="0">
                <a:solidFill>
                  <a:schemeClr val="bg1"/>
                </a:solidFill>
              </a:rPr>
              <a:t>Jesus </a:t>
            </a:r>
          </a:p>
        </p:txBody>
      </p:sp>
    </p:spTree>
    <p:extLst>
      <p:ext uri="{BB962C8B-B14F-4D97-AF65-F5344CB8AC3E}">
        <p14:creationId xmlns:p14="http://schemas.microsoft.com/office/powerpoint/2010/main" val="267006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peech Bubble: Oval 16">
            <a:extLst>
              <a:ext uri="{FF2B5EF4-FFF2-40B4-BE49-F238E27FC236}">
                <a16:creationId xmlns:a16="http://schemas.microsoft.com/office/drawing/2014/main" id="{FAD4E323-764E-4045-B3E7-2792F99D6EEF}"/>
              </a:ext>
            </a:extLst>
          </p:cNvPr>
          <p:cNvSpPr/>
          <p:nvPr/>
        </p:nvSpPr>
        <p:spPr>
          <a:xfrm>
            <a:off x="2501571" y="1266094"/>
            <a:ext cx="3430305" cy="1531814"/>
          </a:xfrm>
          <a:prstGeom prst="wedgeEllipseCallout">
            <a:avLst>
              <a:gd name="adj1" fmla="val 61779"/>
              <a:gd name="adj2" fmla="val 497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pic>
        <p:nvPicPr>
          <p:cNvPr id="1031" name="Picture 7" descr="Image result for jesus clipart">
            <a:extLst>
              <a:ext uri="{FF2B5EF4-FFF2-40B4-BE49-F238E27FC236}">
                <a16:creationId xmlns:a16="http://schemas.microsoft.com/office/drawing/2014/main" id="{A66D6007-461F-4DBF-8409-6DF6BCC8FE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26" b="94886" l="10000" r="91333">
                        <a14:foregroundMark x1="26333" y1="6460" x2="40000" y2="7133"/>
                        <a14:foregroundMark x1="24667" y1="27591" x2="11000" y2="53567"/>
                        <a14:foregroundMark x1="17667" y1="25303" x2="12333" y2="40242"/>
                        <a14:foregroundMark x1="28667" y1="28533" x2="37333" y2="36070"/>
                        <a14:foregroundMark x1="37333" y1="36070" x2="48333" y2="29341"/>
                        <a14:foregroundMark x1="48333" y1="29341" x2="63667" y2="35397"/>
                        <a14:foregroundMark x1="63667" y1="35397" x2="70667" y2="43203"/>
                        <a14:foregroundMark x1="70667" y1="43203" x2="85333" y2="39166"/>
                        <a14:foregroundMark x1="85333" y1="39166" x2="85667" y2="39166"/>
                        <a14:foregroundMark x1="43333" y1="36878" x2="61667" y2="41992"/>
                        <a14:foregroundMark x1="61667" y1="41992" x2="72667" y2="47645"/>
                        <a14:foregroundMark x1="72667" y1="47645" x2="72667" y2="47914"/>
                        <a14:foregroundMark x1="46333" y1="40377" x2="55333" y2="79542"/>
                        <a14:foregroundMark x1="55333" y1="79542" x2="50667" y2="86272"/>
                        <a14:foregroundMark x1="50667" y1="86272" x2="52333" y2="93271"/>
                        <a14:foregroundMark x1="52333" y1="93271" x2="55333" y2="94886"/>
                        <a14:foregroundMark x1="20000" y1="95020" x2="23000" y2="94213"/>
                        <a14:foregroundMark x1="90000" y1="38223" x2="91333" y2="38358"/>
                        <a14:foregroundMark x1="28667" y1="63257" x2="30000" y2="72678"/>
                        <a14:foregroundMark x1="30000" y1="72678" x2="24667" y2="79408"/>
                        <a14:foregroundMark x1="24667" y1="79408" x2="30000" y2="85464"/>
                      </a14:backgroundRemoval>
                    </a14:imgEffect>
                  </a14:imgLayer>
                </a14:imgProps>
              </a:ext>
              <a:ext uri="{28A0092B-C50C-407E-A947-70E740481C1C}">
                <a14:useLocalDpi xmlns:a14="http://schemas.microsoft.com/office/drawing/2010/main" val="0"/>
              </a:ext>
            </a:extLst>
          </a:blip>
          <a:srcRect/>
          <a:stretch>
            <a:fillRect/>
          </a:stretch>
        </p:blipFill>
        <p:spPr bwMode="auto">
          <a:xfrm>
            <a:off x="6148366" y="2341562"/>
            <a:ext cx="1562803" cy="387116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BA30A1F-CF32-4555-BEE8-B021E87BD364}"/>
              </a:ext>
            </a:extLst>
          </p:cNvPr>
          <p:cNvSpPr txBox="1"/>
          <p:nvPr/>
        </p:nvSpPr>
        <p:spPr>
          <a:xfrm>
            <a:off x="2711846" y="1579934"/>
            <a:ext cx="3009754" cy="1077218"/>
          </a:xfrm>
          <a:prstGeom prst="rect">
            <a:avLst/>
          </a:prstGeom>
          <a:noFill/>
        </p:spPr>
        <p:txBody>
          <a:bodyPr wrap="square" rtlCol="0">
            <a:spAutoFit/>
          </a:bodyPr>
          <a:lstStyle/>
          <a:p>
            <a:pPr algn="ctr"/>
            <a:r>
              <a:rPr lang="en-US" sz="3200" b="1" dirty="0">
                <a:solidFill>
                  <a:schemeClr val="bg2">
                    <a:lumMod val="10000"/>
                  </a:schemeClr>
                </a:solidFill>
              </a:rPr>
              <a:t>GET BEHIND ME, SATAN!</a:t>
            </a:r>
          </a:p>
        </p:txBody>
      </p:sp>
      <p:sp>
        <p:nvSpPr>
          <p:cNvPr id="16" name="TextBox 15">
            <a:extLst>
              <a:ext uri="{FF2B5EF4-FFF2-40B4-BE49-F238E27FC236}">
                <a16:creationId xmlns:a16="http://schemas.microsoft.com/office/drawing/2014/main" id="{FD4A9997-9011-44BD-BFCD-6C67C605926C}"/>
              </a:ext>
            </a:extLst>
          </p:cNvPr>
          <p:cNvSpPr txBox="1"/>
          <p:nvPr/>
        </p:nvSpPr>
        <p:spPr>
          <a:xfrm>
            <a:off x="2724724" y="3315854"/>
            <a:ext cx="3095452" cy="400110"/>
          </a:xfrm>
          <a:prstGeom prst="rect">
            <a:avLst/>
          </a:prstGeom>
          <a:noFill/>
        </p:spPr>
        <p:txBody>
          <a:bodyPr wrap="square" rtlCol="0">
            <a:spAutoFit/>
          </a:bodyPr>
          <a:lstStyle/>
          <a:p>
            <a:pPr algn="ctr"/>
            <a:r>
              <a:rPr lang="en-US" sz="2000" dirty="0">
                <a:solidFill>
                  <a:srgbClr val="ED7D31"/>
                </a:solidFill>
              </a:rPr>
              <a:t>Vision</a:t>
            </a:r>
          </a:p>
        </p:txBody>
      </p:sp>
      <p:sp>
        <p:nvSpPr>
          <p:cNvPr id="18" name="TextBox 17">
            <a:extLst>
              <a:ext uri="{FF2B5EF4-FFF2-40B4-BE49-F238E27FC236}">
                <a16:creationId xmlns:a16="http://schemas.microsoft.com/office/drawing/2014/main" id="{723A3C8C-95E9-4B7C-9308-26FC17DA4F66}"/>
              </a:ext>
            </a:extLst>
          </p:cNvPr>
          <p:cNvSpPr txBox="1"/>
          <p:nvPr/>
        </p:nvSpPr>
        <p:spPr>
          <a:xfrm>
            <a:off x="2720107" y="3616036"/>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vs.</a:t>
            </a:r>
          </a:p>
        </p:txBody>
      </p:sp>
      <p:sp>
        <p:nvSpPr>
          <p:cNvPr id="21" name="TextBox 20">
            <a:extLst>
              <a:ext uri="{FF2B5EF4-FFF2-40B4-BE49-F238E27FC236}">
                <a16:creationId xmlns:a16="http://schemas.microsoft.com/office/drawing/2014/main" id="{5538BCC9-27D2-4CCC-827C-CA7C204512AF}"/>
              </a:ext>
            </a:extLst>
          </p:cNvPr>
          <p:cNvSpPr txBox="1"/>
          <p:nvPr/>
        </p:nvSpPr>
        <p:spPr>
          <a:xfrm>
            <a:off x="2715490" y="4082471"/>
            <a:ext cx="3095452" cy="707886"/>
          </a:xfrm>
          <a:prstGeom prst="rect">
            <a:avLst/>
          </a:prstGeom>
          <a:noFill/>
        </p:spPr>
        <p:txBody>
          <a:bodyPr wrap="square" rtlCol="0">
            <a:spAutoFit/>
          </a:bodyPr>
          <a:lstStyle/>
          <a:p>
            <a:pPr algn="ctr"/>
            <a:r>
              <a:rPr lang="en-US" sz="4000" dirty="0">
                <a:solidFill>
                  <a:schemeClr val="accent4">
                    <a:lumMod val="60000"/>
                    <a:lumOff val="40000"/>
                  </a:schemeClr>
                </a:solidFill>
              </a:rPr>
              <a:t>Philosophy</a:t>
            </a:r>
          </a:p>
        </p:txBody>
      </p:sp>
      <p:pic>
        <p:nvPicPr>
          <p:cNvPr id="23" name="Picture 5" descr="Image result for st. peter clipart">
            <a:extLst>
              <a:ext uri="{FF2B5EF4-FFF2-40B4-BE49-F238E27FC236}">
                <a16:creationId xmlns:a16="http://schemas.microsoft.com/office/drawing/2014/main" id="{F119924C-7726-4D9C-9699-8CB1382D1A9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824" b="93603" l="7111" r="94667">
                        <a14:foregroundMark x1="45934" y1="4191" x2="47222" y2="12574"/>
                        <a14:foregroundMark x1="94667" y1="16029" x2="81444" y2="20882"/>
                        <a14:foregroundMark x1="81444" y1="20882" x2="79556" y2="22426"/>
                        <a14:foregroundMark x1="43333" y1="91765" x2="46333" y2="91765"/>
                        <a14:foregroundMark x1="39667" y1="90515" x2="46111" y2="93603"/>
                        <a14:foregroundMark x1="7667" y1="30000" x2="7111" y2="44265"/>
                        <a14:backgroundMark x1="45778" y1="4191" x2="45778" y2="4191"/>
                        <a14:backgroundMark x1="45778" y1="3897" x2="46000" y2="3897"/>
                        <a14:backgroundMark x1="46000" y1="4265" x2="46000" y2="4265"/>
                        <a14:backgroundMark x1="46111" y1="4191" x2="46111" y2="4191"/>
                      </a14:backgroundRemoval>
                    </a14:imgEffect>
                  </a14:imgLayer>
                </a14:imgProps>
              </a:ext>
              <a:ext uri="{28A0092B-C50C-407E-A947-70E740481C1C}">
                <a14:useLocalDpi xmlns:a14="http://schemas.microsoft.com/office/drawing/2010/main" val="0"/>
              </a:ext>
            </a:extLst>
          </a:blip>
          <a:srcRect/>
          <a:stretch>
            <a:fillRect/>
          </a:stretch>
        </p:blipFill>
        <p:spPr bwMode="auto">
          <a:xfrm>
            <a:off x="567786" y="2341562"/>
            <a:ext cx="2579046" cy="38969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88E83BD-1DC7-41DC-BD9A-972C66C29F9B}"/>
              </a:ext>
            </a:extLst>
          </p:cNvPr>
          <p:cNvSpPr txBox="1"/>
          <p:nvPr/>
        </p:nvSpPr>
        <p:spPr>
          <a:xfrm>
            <a:off x="622433" y="2091791"/>
            <a:ext cx="1193575" cy="461665"/>
          </a:xfrm>
          <a:prstGeom prst="rect">
            <a:avLst/>
          </a:prstGeom>
          <a:noFill/>
        </p:spPr>
        <p:txBody>
          <a:bodyPr wrap="square" rtlCol="0">
            <a:spAutoFit/>
          </a:bodyPr>
          <a:lstStyle/>
          <a:p>
            <a:pPr algn="l"/>
            <a:r>
              <a:rPr lang="en-US" sz="2400" dirty="0" err="1">
                <a:solidFill>
                  <a:schemeClr val="bg1"/>
                </a:solidFill>
              </a:rPr>
              <a:t>Ol</a:t>
            </a:r>
            <a:r>
              <a:rPr lang="en-US" sz="2400" dirty="0">
                <a:solidFill>
                  <a:schemeClr val="bg1"/>
                </a:solidFill>
              </a:rPr>
              <a:t>’ Pete</a:t>
            </a:r>
          </a:p>
        </p:txBody>
      </p:sp>
      <p:sp>
        <p:nvSpPr>
          <p:cNvPr id="26" name="TextBox 25">
            <a:extLst>
              <a:ext uri="{FF2B5EF4-FFF2-40B4-BE49-F238E27FC236}">
                <a16:creationId xmlns:a16="http://schemas.microsoft.com/office/drawing/2014/main" id="{4FDCE82E-FFD8-45D6-9B6A-297CADCC1F24}"/>
              </a:ext>
            </a:extLst>
          </p:cNvPr>
          <p:cNvSpPr txBox="1"/>
          <p:nvPr/>
        </p:nvSpPr>
        <p:spPr>
          <a:xfrm>
            <a:off x="6985502" y="2090443"/>
            <a:ext cx="1193575" cy="461665"/>
          </a:xfrm>
          <a:prstGeom prst="rect">
            <a:avLst/>
          </a:prstGeom>
          <a:noFill/>
        </p:spPr>
        <p:txBody>
          <a:bodyPr wrap="square" rtlCol="0">
            <a:spAutoFit/>
          </a:bodyPr>
          <a:lstStyle/>
          <a:p>
            <a:pPr algn="l"/>
            <a:r>
              <a:rPr lang="en-US" sz="2400" dirty="0">
                <a:solidFill>
                  <a:schemeClr val="bg1"/>
                </a:solidFill>
              </a:rPr>
              <a:t>Jesus </a:t>
            </a:r>
          </a:p>
        </p:txBody>
      </p:sp>
    </p:spTree>
    <p:extLst>
      <p:ext uri="{BB962C8B-B14F-4D97-AF65-F5344CB8AC3E}">
        <p14:creationId xmlns:p14="http://schemas.microsoft.com/office/powerpoint/2010/main" val="311398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15945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compassion</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sumpathēs</a:t>
            </a:r>
            <a:r>
              <a:rPr lang="en-US" sz="3200" dirty="0"/>
              <a:t> – </a:t>
            </a:r>
            <a:r>
              <a:rPr lang="en-US" sz="3200" i="1" dirty="0"/>
              <a:t>sympathy</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580A67C6-AD7D-47FE-A7D4-C795E84A5E58}"/>
              </a:ext>
            </a:extLst>
          </p:cNvPr>
          <p:cNvSpPr txBox="1"/>
          <p:nvPr/>
        </p:nvSpPr>
        <p:spPr>
          <a:xfrm>
            <a:off x="734438" y="2389310"/>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eusplagchnos</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eu</a:t>
            </a:r>
            <a:r>
              <a:rPr lang="en-US" sz="3200" dirty="0"/>
              <a:t> = </a:t>
            </a:r>
            <a:r>
              <a:rPr lang="en-US" sz="3200" i="1" dirty="0"/>
              <a:t>good, well</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splagchnon</a:t>
            </a:r>
            <a:r>
              <a:rPr lang="en-US" sz="3200" i="1" dirty="0"/>
              <a:t> </a:t>
            </a:r>
            <a:r>
              <a:rPr lang="en-US" sz="3200" dirty="0"/>
              <a:t>= </a:t>
            </a:r>
            <a:r>
              <a:rPr lang="en-US" sz="3200" i="1" dirty="0"/>
              <a:t>viscera</a:t>
            </a:r>
            <a:endParaRPr lang="en-US" sz="32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65D3B15C-03CD-4207-B1E2-F668B94D5634}"/>
              </a:ext>
            </a:extLst>
          </p:cNvPr>
          <p:cNvSpPr txBox="1"/>
          <p:nvPr/>
        </p:nvSpPr>
        <p:spPr>
          <a:xfrm>
            <a:off x="444793" y="1878285"/>
            <a:ext cx="8244191"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tenderhearted </a:t>
            </a:r>
            <a:r>
              <a:rPr lang="en-US" altLang="en-US" sz="3200" dirty="0">
                <a:solidFill>
                  <a:schemeClr val="bg1"/>
                </a:solidFill>
                <a:ea typeface="Times New Roman" panose="02020603050405020304" pitchFamily="18" charset="0"/>
                <a:cs typeface="Arial" panose="020B0604020202020204" pitchFamily="34" charset="0"/>
              </a:rPr>
              <a:t>~ KJV,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pitiful </a:t>
            </a:r>
            <a:endParaRPr lang="en-US" altLang="en-US" sz="4400" dirty="0">
              <a:solidFill>
                <a:schemeClr val="accent4">
                  <a:lumMod val="60000"/>
                  <a:lumOff val="40000"/>
                </a:schemeClr>
              </a:solidFill>
              <a:cs typeface="Arial" panose="020B0604020202020204" pitchFamily="34" charset="0"/>
            </a:endParaRPr>
          </a:p>
        </p:txBody>
      </p:sp>
      <p:sp>
        <p:nvSpPr>
          <p:cNvPr id="8" name="TextBox 7">
            <a:extLst>
              <a:ext uri="{FF2B5EF4-FFF2-40B4-BE49-F238E27FC236}">
                <a16:creationId xmlns:a16="http://schemas.microsoft.com/office/drawing/2014/main" id="{BED29A86-A5C3-4CAA-9A1E-FFD930F76BF3}"/>
              </a:ext>
            </a:extLst>
          </p:cNvPr>
          <p:cNvSpPr txBox="1"/>
          <p:nvPr/>
        </p:nvSpPr>
        <p:spPr>
          <a:xfrm>
            <a:off x="730980" y="3372990"/>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a:solidFill>
                  <a:schemeClr val="bg1"/>
                </a:solidFill>
                <a:cs typeface="Times New Roman" panose="02020603050405020304" pitchFamily="18" charset="0"/>
              </a:rPr>
              <a:t>good guts</a:t>
            </a:r>
            <a:endParaRPr lang="en-US" sz="3200" dirty="0">
              <a:solidFill>
                <a:schemeClr val="bg1"/>
              </a:solidFill>
            </a:endParaRPr>
          </a:p>
        </p:txBody>
      </p:sp>
    </p:spTree>
    <p:extLst>
      <p:ext uri="{BB962C8B-B14F-4D97-AF65-F5344CB8AC3E}">
        <p14:creationId xmlns:p14="http://schemas.microsoft.com/office/powerpoint/2010/main" val="176954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168975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18" name="TextBox 17">
            <a:extLst>
              <a:ext uri="{FF2B5EF4-FFF2-40B4-BE49-F238E27FC236}">
                <a16:creationId xmlns:a16="http://schemas.microsoft.com/office/drawing/2014/main" id="{2BBEE7D6-41ED-4B95-8610-B55531C5EE3E}"/>
              </a:ext>
            </a:extLst>
          </p:cNvPr>
          <p:cNvSpPr txBox="1"/>
          <p:nvPr/>
        </p:nvSpPr>
        <p:spPr>
          <a:xfrm>
            <a:off x="442609" y="1357009"/>
            <a:ext cx="8244191" cy="5262979"/>
          </a:xfrm>
          <a:prstGeom prst="rect">
            <a:avLst/>
          </a:prstGeom>
          <a:noFill/>
        </p:spPr>
        <p:txBody>
          <a:bodyPr wrap="square" rtlCol="0">
            <a:spAutoFit/>
          </a:bodyPr>
          <a:lstStyle/>
          <a:p>
            <a:r>
              <a:rPr lang="en-US" sz="2800" dirty="0">
                <a:solidFill>
                  <a:schemeClr val="bg1"/>
                </a:solidFill>
              </a:rPr>
              <a:t>1 Peter 3:8–22 ~ </a:t>
            </a:r>
            <a:r>
              <a:rPr lang="en-US" sz="2800" baseline="30000" dirty="0">
                <a:solidFill>
                  <a:schemeClr val="bg1"/>
                </a:solidFill>
              </a:rPr>
              <a:t>8</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Finally, all </a:t>
            </a:r>
            <a:r>
              <a:rPr lang="en-US" sz="2800" i="1" dirty="0">
                <a:solidFill>
                  <a:schemeClr val="accent4">
                    <a:lumMod val="60000"/>
                    <a:lumOff val="40000"/>
                  </a:schemeClr>
                </a:solidFill>
              </a:rPr>
              <a:t>of you be</a:t>
            </a:r>
            <a:r>
              <a:rPr lang="en-US" sz="2800" dirty="0">
                <a:solidFill>
                  <a:schemeClr val="accent4">
                    <a:lumMod val="60000"/>
                    <a:lumOff val="40000"/>
                  </a:schemeClr>
                </a:solidFill>
              </a:rPr>
              <a:t> of one mind, having compassion for one another; love as brothers, </a:t>
            </a:r>
            <a:r>
              <a:rPr lang="en-US" sz="2800" i="1" dirty="0">
                <a:solidFill>
                  <a:schemeClr val="accent4">
                    <a:lumMod val="60000"/>
                    <a:lumOff val="40000"/>
                  </a:schemeClr>
                </a:solidFill>
              </a:rPr>
              <a:t>be</a:t>
            </a:r>
            <a:r>
              <a:rPr lang="en-US" sz="2800" dirty="0">
                <a:solidFill>
                  <a:schemeClr val="accent4">
                    <a:lumMod val="60000"/>
                    <a:lumOff val="40000"/>
                  </a:schemeClr>
                </a:solidFill>
              </a:rPr>
              <a:t> tenderhearted, </a:t>
            </a:r>
            <a:r>
              <a:rPr lang="en-US" sz="2800" i="1" dirty="0">
                <a:solidFill>
                  <a:schemeClr val="accent4">
                    <a:lumMod val="60000"/>
                    <a:lumOff val="40000"/>
                  </a:schemeClr>
                </a:solidFill>
              </a:rPr>
              <a:t>be</a:t>
            </a:r>
            <a:r>
              <a:rPr lang="en-US" sz="2800" dirty="0">
                <a:solidFill>
                  <a:schemeClr val="accent4">
                    <a:lumMod val="60000"/>
                    <a:lumOff val="40000"/>
                  </a:schemeClr>
                </a:solidFill>
              </a:rPr>
              <a:t> courteous; </a:t>
            </a:r>
            <a:r>
              <a:rPr lang="en-US" sz="2800" baseline="30000" dirty="0">
                <a:solidFill>
                  <a:schemeClr val="bg1"/>
                </a:solidFill>
              </a:rPr>
              <a:t>9 </a:t>
            </a:r>
            <a:r>
              <a:rPr lang="en-US" sz="2800" dirty="0">
                <a:solidFill>
                  <a:schemeClr val="accent4">
                    <a:lumMod val="60000"/>
                    <a:lumOff val="40000"/>
                  </a:schemeClr>
                </a:solidFill>
              </a:rPr>
              <a:t>not returning evil for evil or reviling for reviling, but on the contrary blessing, knowing that you were called to this, that you may inherit a blessing. </a:t>
            </a:r>
            <a:r>
              <a:rPr lang="en-US" sz="2800" baseline="30000" dirty="0">
                <a:solidFill>
                  <a:schemeClr val="bg1"/>
                </a:solidFill>
              </a:rPr>
              <a:t>10</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a:t>
            </a:r>
          </a:p>
          <a:p>
            <a:r>
              <a:rPr lang="en-US" sz="2800" dirty="0">
                <a:solidFill>
                  <a:schemeClr val="accent4">
                    <a:lumMod val="60000"/>
                    <a:lumOff val="40000"/>
                  </a:schemeClr>
                </a:solidFill>
              </a:rPr>
              <a:t>“He who would love life </a:t>
            </a:r>
          </a:p>
          <a:p>
            <a:r>
              <a:rPr lang="en-US" sz="2800" dirty="0">
                <a:solidFill>
                  <a:schemeClr val="accent4">
                    <a:lumMod val="60000"/>
                    <a:lumOff val="40000"/>
                  </a:schemeClr>
                </a:solidFill>
              </a:rPr>
              <a:t>And see good days, </a:t>
            </a:r>
          </a:p>
          <a:p>
            <a:r>
              <a:rPr lang="en-US" sz="2800" dirty="0">
                <a:solidFill>
                  <a:schemeClr val="accent4">
                    <a:lumMod val="60000"/>
                    <a:lumOff val="40000"/>
                  </a:schemeClr>
                </a:solidFill>
              </a:rPr>
              <a:t>Let him refrain his tongue from evil, </a:t>
            </a:r>
          </a:p>
          <a:p>
            <a:r>
              <a:rPr lang="en-US" sz="2800" dirty="0">
                <a:solidFill>
                  <a:schemeClr val="accent4">
                    <a:lumMod val="60000"/>
                    <a:lumOff val="40000"/>
                  </a:schemeClr>
                </a:solidFill>
              </a:rPr>
              <a:t>And his lips from speaking deceit. </a:t>
            </a:r>
          </a:p>
          <a:p>
            <a:r>
              <a:rPr lang="en-US" sz="2800" baseline="30000" dirty="0">
                <a:solidFill>
                  <a:schemeClr val="bg1"/>
                </a:solidFill>
              </a:rPr>
              <a:t>11</a:t>
            </a:r>
            <a:r>
              <a:rPr lang="en-US" sz="2800" dirty="0">
                <a:solidFill>
                  <a:schemeClr val="accent4">
                    <a:lumMod val="60000"/>
                    <a:lumOff val="40000"/>
                  </a:schemeClr>
                </a:solidFill>
              </a:rPr>
              <a:t>	Let him turn away from evil and do good; </a:t>
            </a:r>
          </a:p>
          <a:p>
            <a:r>
              <a:rPr lang="en-US" sz="2800" dirty="0">
                <a:solidFill>
                  <a:schemeClr val="accent4">
                    <a:lumMod val="60000"/>
                    <a:lumOff val="40000"/>
                  </a:schemeClr>
                </a:solidFill>
              </a:rPr>
              <a:t>Let him seek peace and pursue it. </a:t>
            </a:r>
          </a:p>
        </p:txBody>
      </p:sp>
    </p:spTree>
    <p:extLst>
      <p:ext uri="{BB962C8B-B14F-4D97-AF65-F5344CB8AC3E}">
        <p14:creationId xmlns:p14="http://schemas.microsoft.com/office/powerpoint/2010/main" val="144626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077218"/>
          </a:xfrm>
          <a:prstGeom prst="rect">
            <a:avLst/>
          </a:prstGeom>
          <a:noFill/>
        </p:spPr>
        <p:txBody>
          <a:bodyPr wrap="square" rtlCol="0">
            <a:spAutoFit/>
          </a:bodyPr>
          <a:lstStyle/>
          <a:p>
            <a:r>
              <a:rPr lang="en-US" sz="3200" dirty="0"/>
              <a:t>Hab. 2:20 ~ </a:t>
            </a:r>
            <a:r>
              <a:rPr lang="en-US" sz="3200" dirty="0">
                <a:solidFill>
                  <a:schemeClr val="accent4">
                    <a:lumMod val="60000"/>
                    <a:lumOff val="40000"/>
                  </a:schemeClr>
                </a:solidFill>
              </a:rPr>
              <a:t>…  the LORD is in His holy temple, let all the earth keep silence before Him.</a:t>
            </a:r>
          </a:p>
        </p:txBody>
      </p:sp>
      <p:sp>
        <p:nvSpPr>
          <p:cNvPr id="6" name="TextBox 5">
            <a:extLst>
              <a:ext uri="{FF2B5EF4-FFF2-40B4-BE49-F238E27FC236}">
                <a16:creationId xmlns:a16="http://schemas.microsoft.com/office/drawing/2014/main" id="{65D3B15C-03CD-4207-B1E2-F668B94D5634}"/>
              </a:ext>
            </a:extLst>
          </p:cNvPr>
          <p:cNvSpPr txBox="1"/>
          <p:nvPr/>
        </p:nvSpPr>
        <p:spPr>
          <a:xfrm>
            <a:off x="444793" y="2367684"/>
            <a:ext cx="8244191" cy="1569660"/>
          </a:xfrm>
          <a:prstGeom prst="rect">
            <a:avLst/>
          </a:prstGeom>
          <a:noFill/>
        </p:spPr>
        <p:txBody>
          <a:bodyPr wrap="square" rtlCol="0">
            <a:spAutoFit/>
          </a:bodyPr>
          <a:lstStyle/>
          <a:p>
            <a:r>
              <a:rPr lang="en-US" sz="3200" dirty="0">
                <a:solidFill>
                  <a:schemeClr val="accent4">
                    <a:lumMod val="60000"/>
                    <a:lumOff val="40000"/>
                  </a:schemeClr>
                </a:solidFill>
              </a:rPr>
              <a:t>Alexander Maclaren (1826-1910) ~ </a:t>
            </a:r>
            <a:r>
              <a:rPr lang="en-US" sz="3200" dirty="0"/>
              <a:t>“Only he who can say, ‘The Lord is the strength of my life’ can say, ‘Of whom shall I be afraid?’”</a:t>
            </a:r>
          </a:p>
        </p:txBody>
      </p:sp>
    </p:spTree>
    <p:extLst>
      <p:ext uri="{BB962C8B-B14F-4D97-AF65-F5344CB8AC3E}">
        <p14:creationId xmlns:p14="http://schemas.microsoft.com/office/powerpoint/2010/main" val="28234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41821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t>If you think meekness is a weakness …</a:t>
            </a:r>
          </a:p>
        </p:txBody>
      </p:sp>
      <p:sp>
        <p:nvSpPr>
          <p:cNvPr id="6" name="TextBox 5">
            <a:extLst>
              <a:ext uri="{FF2B5EF4-FFF2-40B4-BE49-F238E27FC236}">
                <a16:creationId xmlns:a16="http://schemas.microsoft.com/office/drawing/2014/main" id="{65D3B15C-03CD-4207-B1E2-F668B94D5634}"/>
              </a:ext>
            </a:extLst>
          </p:cNvPr>
          <p:cNvSpPr txBox="1"/>
          <p:nvPr/>
        </p:nvSpPr>
        <p:spPr>
          <a:xfrm>
            <a:off x="444793" y="1354970"/>
            <a:ext cx="8244191" cy="1077218"/>
          </a:xfrm>
          <a:prstGeom prst="rect">
            <a:avLst/>
          </a:prstGeom>
          <a:noFill/>
        </p:spPr>
        <p:txBody>
          <a:bodyPr wrap="square" rtlCol="0">
            <a:spAutoFit/>
          </a:bodyPr>
          <a:lstStyle/>
          <a:p>
            <a:r>
              <a:rPr lang="en-US" sz="3200" dirty="0">
                <a:solidFill>
                  <a:schemeClr val="bg1"/>
                </a:solidFill>
              </a:rPr>
              <a:t>                                                                     try being meek for one week</a:t>
            </a:r>
          </a:p>
        </p:txBody>
      </p:sp>
      <p:pic>
        <p:nvPicPr>
          <p:cNvPr id="5122" name="Picture 2" descr="Related image">
            <a:extLst>
              <a:ext uri="{FF2B5EF4-FFF2-40B4-BE49-F238E27FC236}">
                <a16:creationId xmlns:a16="http://schemas.microsoft.com/office/drawing/2014/main" id="{35FA4123-D04B-42CB-9E1D-AB23CC3C1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0720">
            <a:off x="1150620" y="2326005"/>
            <a:ext cx="6096000" cy="3409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FD82D3-8316-464F-975D-146135859258}"/>
              </a:ext>
            </a:extLst>
          </p:cNvPr>
          <p:cNvSpPr txBox="1"/>
          <p:nvPr/>
        </p:nvSpPr>
        <p:spPr>
          <a:xfrm>
            <a:off x="1874520" y="5600700"/>
            <a:ext cx="3459480" cy="584775"/>
          </a:xfrm>
          <a:prstGeom prst="rect">
            <a:avLst/>
          </a:prstGeom>
          <a:noFill/>
        </p:spPr>
        <p:txBody>
          <a:bodyPr wrap="square" rtlCol="0">
            <a:spAutoFit/>
          </a:bodyPr>
          <a:lstStyle/>
          <a:p>
            <a:pPr algn="l"/>
            <a:r>
              <a:rPr lang="en-US" sz="3200" dirty="0">
                <a:solidFill>
                  <a:schemeClr val="accent4">
                    <a:lumMod val="60000"/>
                    <a:lumOff val="40000"/>
                  </a:schemeClr>
                </a:solidFill>
              </a:rPr>
              <a:t>Koko and her kitten</a:t>
            </a:r>
          </a:p>
        </p:txBody>
      </p:sp>
    </p:spTree>
    <p:extLst>
      <p:ext uri="{BB962C8B-B14F-4D97-AF65-F5344CB8AC3E}">
        <p14:creationId xmlns:p14="http://schemas.microsoft.com/office/powerpoint/2010/main" val="255913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7768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569660"/>
          </a:xfrm>
          <a:prstGeom prst="rect">
            <a:avLst/>
          </a:prstGeom>
          <a:noFill/>
        </p:spPr>
        <p:txBody>
          <a:bodyPr wrap="square" rtlCol="0">
            <a:spAutoFit/>
          </a:bodyPr>
          <a:lstStyle/>
          <a:p>
            <a:r>
              <a:rPr lang="en-US" sz="3200" dirty="0">
                <a:solidFill>
                  <a:schemeClr val="accent4">
                    <a:lumMod val="60000"/>
                    <a:lumOff val="40000"/>
                  </a:schemeClr>
                </a:solidFill>
              </a:rPr>
              <a:t>C. S. Lewis ~ </a:t>
            </a:r>
            <a:r>
              <a:rPr lang="en-US" sz="3200" dirty="0"/>
              <a:t>“A little lie is like a little pregnancy – it won’t be long before the truth is evident to all.”</a:t>
            </a:r>
          </a:p>
        </p:txBody>
      </p:sp>
    </p:spTree>
    <p:extLst>
      <p:ext uri="{BB962C8B-B14F-4D97-AF65-F5344CB8AC3E}">
        <p14:creationId xmlns:p14="http://schemas.microsoft.com/office/powerpoint/2010/main" val="140860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361888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0E013708-4CDB-44E8-807A-C061611B9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372" y="1921779"/>
            <a:ext cx="3190743" cy="4095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Sometimes it’s the Lord’s will for us to suffer</a:t>
            </a:r>
          </a:p>
        </p:txBody>
      </p:sp>
      <p:sp>
        <p:nvSpPr>
          <p:cNvPr id="5" name="TextBox 4">
            <a:extLst>
              <a:ext uri="{FF2B5EF4-FFF2-40B4-BE49-F238E27FC236}">
                <a16:creationId xmlns:a16="http://schemas.microsoft.com/office/drawing/2014/main" id="{63BDC50F-F866-4B16-9679-AD825113B500}"/>
              </a:ext>
            </a:extLst>
          </p:cNvPr>
          <p:cNvSpPr txBox="1"/>
          <p:nvPr/>
        </p:nvSpPr>
        <p:spPr>
          <a:xfrm>
            <a:off x="2214470" y="5498842"/>
            <a:ext cx="3707363"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Pastor Samuel Lamb (1924-2013)</a:t>
            </a:r>
          </a:p>
        </p:txBody>
      </p:sp>
      <p:sp>
        <p:nvSpPr>
          <p:cNvPr id="4" name="TextBox 3">
            <a:extLst>
              <a:ext uri="{FF2B5EF4-FFF2-40B4-BE49-F238E27FC236}">
                <a16:creationId xmlns:a16="http://schemas.microsoft.com/office/drawing/2014/main" id="{7ACBF861-ACC7-436A-ACB5-7B5A67792D52}"/>
              </a:ext>
            </a:extLst>
          </p:cNvPr>
          <p:cNvSpPr txBox="1"/>
          <p:nvPr/>
        </p:nvSpPr>
        <p:spPr>
          <a:xfrm>
            <a:off x="442536" y="1357012"/>
            <a:ext cx="824419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Sometimes it’s the Lord’s will for us to suffer for doing good </a:t>
            </a:r>
          </a:p>
        </p:txBody>
      </p:sp>
    </p:spTree>
    <p:extLst>
      <p:ext uri="{BB962C8B-B14F-4D97-AF65-F5344CB8AC3E}">
        <p14:creationId xmlns:p14="http://schemas.microsoft.com/office/powerpoint/2010/main" val="346449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par>
                          <p:cTn id="15" fill="hold">
                            <p:stCondLst>
                              <p:cond delay="500"/>
                            </p:stCondLst>
                            <p:childTnLst>
                              <p:par>
                                <p:cTn id="16" presetID="42" presetClass="path" presetSubtype="0" fill="hold" grpId="1" nodeType="afterEffect">
                                  <p:stCondLst>
                                    <p:cond delay="0"/>
                                  </p:stCondLst>
                                  <p:childTnLst>
                                    <p:animMotion origin="layout" path="M -1.94444E-6 1.11111E-6 L 0.00087 0.06111 " pathEditMode="relative" rAng="0" ptsTypes="AA">
                                      <p:cBhvr>
                                        <p:cTn id="17" dur="1000" fill="hold"/>
                                        <p:tgtEl>
                                          <p:spTgt spid="4"/>
                                        </p:tgtEl>
                                        <p:attrNameLst>
                                          <p:attrName>ppt_x</p:attrName>
                                          <p:attrName>ppt_y</p:attrName>
                                        </p:attrNameLst>
                                      </p:cBhvr>
                                      <p:rCtr x="35" y="3056"/>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14425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2062103"/>
          </a:xfrm>
          <a:prstGeom prst="rect">
            <a:avLst/>
          </a:prstGeom>
          <a:noFill/>
        </p:spPr>
        <p:txBody>
          <a:bodyPr wrap="square" rtlCol="0">
            <a:spAutoFit/>
          </a:bodyPr>
          <a:lstStyle/>
          <a:p>
            <a:r>
              <a:rPr lang="en-US" sz="3200" dirty="0">
                <a:solidFill>
                  <a:schemeClr val="accent4">
                    <a:lumMod val="60000"/>
                    <a:lumOff val="40000"/>
                  </a:schemeClr>
                </a:solidFill>
              </a:rPr>
              <a:t>J.M.E. Ross ~ </a:t>
            </a:r>
            <a:r>
              <a:rPr lang="en-US" sz="3200" dirty="0"/>
              <a:t>“one of the shortest and simplest, and yet one of the richest summaries given in the New Testament of the meaning of the Cross of Jesus.”</a:t>
            </a:r>
          </a:p>
        </p:txBody>
      </p:sp>
    </p:spTree>
    <p:extLst>
      <p:ext uri="{BB962C8B-B14F-4D97-AF65-F5344CB8AC3E}">
        <p14:creationId xmlns:p14="http://schemas.microsoft.com/office/powerpoint/2010/main" val="291771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74221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18" name="TextBox 17">
            <a:extLst>
              <a:ext uri="{FF2B5EF4-FFF2-40B4-BE49-F238E27FC236}">
                <a16:creationId xmlns:a16="http://schemas.microsoft.com/office/drawing/2014/main" id="{2BBEE7D6-41ED-4B95-8610-B55531C5EE3E}"/>
              </a:ext>
            </a:extLst>
          </p:cNvPr>
          <p:cNvSpPr txBox="1"/>
          <p:nvPr/>
        </p:nvSpPr>
        <p:spPr>
          <a:xfrm>
            <a:off x="442609" y="1357009"/>
            <a:ext cx="8244191" cy="5262979"/>
          </a:xfrm>
          <a:prstGeom prst="rect">
            <a:avLst/>
          </a:prstGeom>
          <a:noFill/>
        </p:spPr>
        <p:txBody>
          <a:bodyPr wrap="square" rtlCol="0">
            <a:spAutoFit/>
          </a:bodyPr>
          <a:lstStyle/>
          <a:p>
            <a:r>
              <a:rPr lang="en-US" sz="2800" dirty="0">
                <a:solidFill>
                  <a:schemeClr val="bg1"/>
                </a:solidFill>
              </a:rPr>
              <a:t>1 Peter 3:8–22 ~ </a:t>
            </a:r>
            <a:r>
              <a:rPr lang="en-US" sz="2800" baseline="30000" dirty="0">
                <a:solidFill>
                  <a:schemeClr val="bg1"/>
                </a:solidFill>
              </a:rPr>
              <a:t>12</a:t>
            </a:r>
            <a:r>
              <a:rPr lang="en-US" sz="2800" dirty="0">
                <a:solidFill>
                  <a:schemeClr val="accent4">
                    <a:lumMod val="60000"/>
                    <a:lumOff val="40000"/>
                  </a:schemeClr>
                </a:solidFill>
              </a:rPr>
              <a:t>	For the eyes of the </a:t>
            </a:r>
            <a:r>
              <a:rPr lang="en-US" sz="2800" cap="small" dirty="0">
                <a:solidFill>
                  <a:schemeClr val="accent4">
                    <a:lumMod val="60000"/>
                    <a:lumOff val="40000"/>
                  </a:schemeClr>
                </a:solidFill>
              </a:rPr>
              <a:t>Lord</a:t>
            </a:r>
            <a:r>
              <a:rPr lang="en-US" sz="2800" dirty="0">
                <a:solidFill>
                  <a:schemeClr val="accent4">
                    <a:lumMod val="60000"/>
                    <a:lumOff val="40000"/>
                  </a:schemeClr>
                </a:solidFill>
              </a:rPr>
              <a:t> are on the righteous, </a:t>
            </a:r>
          </a:p>
          <a:p>
            <a:r>
              <a:rPr lang="en-US" sz="2800" dirty="0">
                <a:solidFill>
                  <a:schemeClr val="accent4">
                    <a:lumMod val="60000"/>
                    <a:lumOff val="40000"/>
                  </a:schemeClr>
                </a:solidFill>
              </a:rPr>
              <a:t>And His ears are open to their prayers; </a:t>
            </a:r>
          </a:p>
          <a:p>
            <a:r>
              <a:rPr lang="en-US" sz="2800" dirty="0">
                <a:solidFill>
                  <a:schemeClr val="accent4">
                    <a:lumMod val="60000"/>
                    <a:lumOff val="40000"/>
                  </a:schemeClr>
                </a:solidFill>
              </a:rPr>
              <a:t>But the face of the </a:t>
            </a:r>
            <a:r>
              <a:rPr lang="en-US" sz="2800" cap="small" dirty="0">
                <a:solidFill>
                  <a:schemeClr val="accent4">
                    <a:lumMod val="60000"/>
                    <a:lumOff val="40000"/>
                  </a:schemeClr>
                </a:solidFill>
              </a:rPr>
              <a:t>Lord</a:t>
            </a:r>
            <a:r>
              <a:rPr lang="en-US" sz="2800" dirty="0">
                <a:solidFill>
                  <a:schemeClr val="accent4">
                    <a:lumMod val="60000"/>
                    <a:lumOff val="40000"/>
                  </a:schemeClr>
                </a:solidFill>
              </a:rPr>
              <a:t> is against those who do evil.” </a:t>
            </a:r>
          </a:p>
          <a:p>
            <a:r>
              <a:rPr lang="en-US" sz="2800" baseline="30000" dirty="0">
                <a:solidFill>
                  <a:schemeClr val="bg1"/>
                </a:solidFill>
              </a:rPr>
              <a:t>13</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And who </a:t>
            </a:r>
            <a:r>
              <a:rPr lang="en-US" sz="2800" i="1" dirty="0">
                <a:solidFill>
                  <a:schemeClr val="accent4">
                    <a:lumMod val="60000"/>
                    <a:lumOff val="40000"/>
                  </a:schemeClr>
                </a:solidFill>
              </a:rPr>
              <a:t>is</a:t>
            </a:r>
            <a:r>
              <a:rPr lang="en-US" sz="2800" dirty="0">
                <a:solidFill>
                  <a:schemeClr val="accent4">
                    <a:lumMod val="60000"/>
                    <a:lumOff val="40000"/>
                  </a:schemeClr>
                </a:solidFill>
              </a:rPr>
              <a:t> he who will harm you if you become followers of what is good? </a:t>
            </a:r>
            <a:r>
              <a:rPr lang="en-US" sz="2800" baseline="30000" dirty="0">
                <a:solidFill>
                  <a:schemeClr val="bg1"/>
                </a:solidFill>
              </a:rPr>
              <a:t>14</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But even if you should suffer for righteousness’ sake, </a:t>
            </a:r>
            <a:r>
              <a:rPr lang="en-US" sz="2800" i="1" dirty="0">
                <a:solidFill>
                  <a:schemeClr val="accent4">
                    <a:lumMod val="60000"/>
                    <a:lumOff val="40000"/>
                  </a:schemeClr>
                </a:solidFill>
              </a:rPr>
              <a:t>you are</a:t>
            </a:r>
            <a:r>
              <a:rPr lang="en-US" sz="2800" dirty="0">
                <a:solidFill>
                  <a:schemeClr val="accent4">
                    <a:lumMod val="60000"/>
                    <a:lumOff val="40000"/>
                  </a:schemeClr>
                </a:solidFill>
              </a:rPr>
              <a:t> blessed. </a:t>
            </a:r>
            <a:r>
              <a:rPr lang="en-US" sz="2800" i="1" dirty="0">
                <a:solidFill>
                  <a:schemeClr val="accent4">
                    <a:lumMod val="60000"/>
                    <a:lumOff val="40000"/>
                  </a:schemeClr>
                </a:solidFill>
              </a:rPr>
              <a:t>“And do not be afraid of their threats, nor be troubled.”</a:t>
            </a:r>
            <a:r>
              <a:rPr lang="en-US" sz="2800" dirty="0">
                <a:solidFill>
                  <a:schemeClr val="accent4">
                    <a:lumMod val="60000"/>
                    <a:lumOff val="40000"/>
                  </a:schemeClr>
                </a:solidFill>
              </a:rPr>
              <a:t> </a:t>
            </a:r>
            <a:r>
              <a:rPr lang="en-US" sz="2800" baseline="30000" dirty="0">
                <a:solidFill>
                  <a:schemeClr val="bg1"/>
                </a:solidFill>
              </a:rPr>
              <a:t>15</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But sanctify the Lord God in your hearts, and always </a:t>
            </a:r>
            <a:r>
              <a:rPr lang="en-US" sz="2800" i="1" dirty="0">
                <a:solidFill>
                  <a:schemeClr val="accent4">
                    <a:lumMod val="60000"/>
                    <a:lumOff val="40000"/>
                  </a:schemeClr>
                </a:solidFill>
              </a:rPr>
              <a:t>be</a:t>
            </a:r>
            <a:r>
              <a:rPr lang="en-US" sz="2800" dirty="0">
                <a:solidFill>
                  <a:schemeClr val="accent4">
                    <a:lumMod val="60000"/>
                    <a:lumOff val="40000"/>
                  </a:schemeClr>
                </a:solidFill>
              </a:rPr>
              <a:t> ready to </a:t>
            </a:r>
            <a:r>
              <a:rPr lang="en-US" sz="2800" i="1" dirty="0">
                <a:solidFill>
                  <a:schemeClr val="accent4">
                    <a:lumMod val="60000"/>
                    <a:lumOff val="40000"/>
                  </a:schemeClr>
                </a:solidFill>
              </a:rPr>
              <a:t>give</a:t>
            </a:r>
            <a:r>
              <a:rPr lang="en-US" sz="2800" dirty="0">
                <a:solidFill>
                  <a:schemeClr val="accent4">
                    <a:lumMod val="60000"/>
                    <a:lumOff val="40000"/>
                  </a:schemeClr>
                </a:solidFill>
              </a:rPr>
              <a:t> a defense to everyone who asks you a reason for the hope that is in you, with</a:t>
            </a:r>
          </a:p>
          <a:p>
            <a:r>
              <a:rPr lang="en-US" sz="2800" dirty="0">
                <a:solidFill>
                  <a:schemeClr val="accent4">
                    <a:lumMod val="60000"/>
                    <a:lumOff val="40000"/>
                  </a:schemeClr>
                </a:solidFill>
              </a:rPr>
              <a:t>meekness and fear; </a:t>
            </a:r>
          </a:p>
        </p:txBody>
      </p:sp>
    </p:spTree>
    <p:extLst>
      <p:ext uri="{BB962C8B-B14F-4D97-AF65-F5344CB8AC3E}">
        <p14:creationId xmlns:p14="http://schemas.microsoft.com/office/powerpoint/2010/main" val="30064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1077218"/>
          </a:xfrm>
          <a:prstGeom prst="rect">
            <a:avLst/>
          </a:prstGeom>
          <a:noFill/>
        </p:spPr>
        <p:txBody>
          <a:bodyPr wrap="square" rtlCol="0">
            <a:spAutoFit/>
          </a:bodyPr>
          <a:lstStyle/>
          <a:p>
            <a:r>
              <a:rPr lang="en-US" sz="3200" dirty="0">
                <a:solidFill>
                  <a:schemeClr val="accent4">
                    <a:lumMod val="60000"/>
                    <a:lumOff val="40000"/>
                  </a:schemeClr>
                </a:solidFill>
              </a:rPr>
              <a:t>preached</a:t>
            </a:r>
            <a:r>
              <a:rPr lang="en-US" sz="3200" dirty="0"/>
              <a:t> (v. 19) ~ not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euaggelizō</a:t>
            </a:r>
            <a:r>
              <a:rPr lang="en-US" sz="3200" dirty="0"/>
              <a:t>, </a:t>
            </a:r>
            <a:r>
              <a:rPr lang="en-US" sz="3200" i="1" dirty="0"/>
              <a:t>to bring good news</a:t>
            </a:r>
            <a:endParaRPr lang="en-US" sz="32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580A67C6-AD7D-47FE-A7D4-C795E84A5E58}"/>
              </a:ext>
            </a:extLst>
          </p:cNvPr>
          <p:cNvSpPr txBox="1"/>
          <p:nvPr/>
        </p:nvSpPr>
        <p:spPr>
          <a:xfrm>
            <a:off x="741733" y="2393729"/>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But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kerussō</a:t>
            </a:r>
            <a:r>
              <a:rPr lang="en-US" sz="3200" dirty="0"/>
              <a:t>, </a:t>
            </a:r>
            <a:r>
              <a:rPr lang="en-US" sz="3200" i="1" dirty="0"/>
              <a:t>to make a proclamation</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12374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258536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pic>
        <p:nvPicPr>
          <p:cNvPr id="15" name="Picture 2" descr="C:\Users\Ken\AppData\Local\Microsoft\Windows\Temporary Internet Files\Content.IE5\GHF7J5VO\MC900353640[1].wmf">
            <a:extLst>
              <a:ext uri="{FF2B5EF4-FFF2-40B4-BE49-F238E27FC236}">
                <a16:creationId xmlns:a16="http://schemas.microsoft.com/office/drawing/2014/main" id="{77746C83-6F39-4CF5-B409-38312BD2FD3D}"/>
              </a:ext>
            </a:extLst>
          </p:cNvPr>
          <p:cNvPicPr>
            <a:picLocks noChangeAspect="1" noChangeArrowheads="1"/>
          </p:cNvPicPr>
          <p:nvPr/>
        </p:nvPicPr>
        <p:blipFill>
          <a:blip r:embed="rId3" cstate="print"/>
          <a:srcRect/>
          <a:stretch>
            <a:fillRect/>
          </a:stretch>
        </p:blipFill>
        <p:spPr bwMode="auto">
          <a:xfrm rot="21377107">
            <a:off x="1450556" y="1248962"/>
            <a:ext cx="5933373" cy="4842233"/>
          </a:xfrm>
          <a:prstGeom prst="rect">
            <a:avLst/>
          </a:prstGeom>
          <a:noFill/>
          <a:effectLst>
            <a:softEdge rad="127000"/>
          </a:effectLst>
        </p:spPr>
      </p:pic>
      <p:sp>
        <p:nvSpPr>
          <p:cNvPr id="21" name="TextBox 20">
            <a:extLst>
              <a:ext uri="{FF2B5EF4-FFF2-40B4-BE49-F238E27FC236}">
                <a16:creationId xmlns:a16="http://schemas.microsoft.com/office/drawing/2014/main" id="{C9696163-1EEC-48CC-BF5C-B7B990B18182}"/>
              </a:ext>
            </a:extLst>
          </p:cNvPr>
          <p:cNvSpPr txBox="1"/>
          <p:nvPr/>
        </p:nvSpPr>
        <p:spPr>
          <a:xfrm>
            <a:off x="3282937" y="4778825"/>
            <a:ext cx="2654326" cy="646331"/>
          </a:xfrm>
          <a:prstGeom prst="rect">
            <a:avLst/>
          </a:prstGeom>
          <a:noFill/>
        </p:spPr>
        <p:txBody>
          <a:bodyPr wrap="square" rtlCol="0">
            <a:spAutoFit/>
          </a:bodyPr>
          <a:lstStyle/>
          <a:p>
            <a:pPr algn="ctr"/>
            <a:r>
              <a:rPr lang="en-US" sz="3600" dirty="0">
                <a:solidFill>
                  <a:schemeClr val="accent4">
                    <a:lumMod val="60000"/>
                    <a:lumOff val="40000"/>
                  </a:schemeClr>
                </a:solidFill>
                <a:effectLst>
                  <a:outerShdw blurRad="38100" dist="38100" dir="2700000" algn="tl">
                    <a:srgbClr val="000000">
                      <a:alpha val="43137"/>
                    </a:srgbClr>
                  </a:outerShdw>
                </a:effectLst>
                <a:latin typeface="+mj-lt"/>
              </a:rPr>
              <a:t>Judgment</a:t>
            </a:r>
          </a:p>
        </p:txBody>
      </p:sp>
      <p:sp>
        <p:nvSpPr>
          <p:cNvPr id="22" name="TextBox 21">
            <a:extLst>
              <a:ext uri="{FF2B5EF4-FFF2-40B4-BE49-F238E27FC236}">
                <a16:creationId xmlns:a16="http://schemas.microsoft.com/office/drawing/2014/main" id="{2C6612F4-3299-475F-AC6C-8F4A926CA644}"/>
              </a:ext>
            </a:extLst>
          </p:cNvPr>
          <p:cNvSpPr txBox="1"/>
          <p:nvPr/>
        </p:nvSpPr>
        <p:spPr>
          <a:xfrm rot="20940543">
            <a:off x="2307036" y="3424436"/>
            <a:ext cx="1301141" cy="646331"/>
          </a:xfrm>
          <a:prstGeom prst="rect">
            <a:avLst/>
          </a:prstGeom>
          <a:noFill/>
        </p:spPr>
        <p:txBody>
          <a:bodyPr wrap="square" rtlCol="0">
            <a:spAutoFit/>
          </a:bodyPr>
          <a:lstStyle/>
          <a:p>
            <a:pPr algn="ctr"/>
            <a:r>
              <a:rPr lang="en-US" sz="3600" dirty="0">
                <a:solidFill>
                  <a:schemeClr val="accent4">
                    <a:lumMod val="60000"/>
                    <a:lumOff val="40000"/>
                  </a:schemeClr>
                </a:solidFill>
                <a:effectLst>
                  <a:outerShdw blurRad="38100" dist="38100" dir="2700000" algn="tl">
                    <a:srgbClr val="000000">
                      <a:alpha val="43137"/>
                    </a:srgbClr>
                  </a:outerShdw>
                </a:effectLst>
                <a:latin typeface="+mj-lt"/>
              </a:rPr>
              <a:t>Jesus</a:t>
            </a:r>
          </a:p>
        </p:txBody>
      </p:sp>
      <p:sp>
        <p:nvSpPr>
          <p:cNvPr id="23" name="TextBox 22">
            <a:extLst>
              <a:ext uri="{FF2B5EF4-FFF2-40B4-BE49-F238E27FC236}">
                <a16:creationId xmlns:a16="http://schemas.microsoft.com/office/drawing/2014/main" id="{D3F108DE-9E87-4051-B851-E7FF081CDD84}"/>
              </a:ext>
            </a:extLst>
          </p:cNvPr>
          <p:cNvSpPr txBox="1"/>
          <p:nvPr/>
        </p:nvSpPr>
        <p:spPr>
          <a:xfrm>
            <a:off x="1299921" y="1442316"/>
            <a:ext cx="2654326" cy="584775"/>
          </a:xfrm>
          <a:prstGeom prst="rect">
            <a:avLst/>
          </a:prstGeom>
          <a:noFill/>
        </p:spPr>
        <p:txBody>
          <a:bodyPr wrap="square" rtlCol="0">
            <a:spAutoFit/>
          </a:bodyPr>
          <a:lstStyle/>
          <a:p>
            <a:pPr algn="ctr"/>
            <a:r>
              <a:rPr lang="en-US" sz="3200" dirty="0">
                <a:solidFill>
                  <a:schemeClr val="accent4">
                    <a:lumMod val="60000"/>
                    <a:lumOff val="40000"/>
                  </a:schemeClr>
                </a:solidFill>
                <a:effectLst>
                  <a:outerShdw blurRad="38100" dist="38100" dir="2700000" algn="tl">
                    <a:srgbClr val="000000">
                      <a:alpha val="43137"/>
                    </a:srgbClr>
                  </a:outerShdw>
                </a:effectLst>
                <a:latin typeface="+mj-lt"/>
              </a:rPr>
              <a:t>Joe Christian</a:t>
            </a:r>
          </a:p>
        </p:txBody>
      </p:sp>
      <p:cxnSp>
        <p:nvCxnSpPr>
          <p:cNvPr id="24" name="Straight Arrow Connector 23">
            <a:extLst>
              <a:ext uri="{FF2B5EF4-FFF2-40B4-BE49-F238E27FC236}">
                <a16:creationId xmlns:a16="http://schemas.microsoft.com/office/drawing/2014/main" id="{7859AEC9-34C8-4CE4-9A7C-5AC9DD574A85}"/>
              </a:ext>
            </a:extLst>
          </p:cNvPr>
          <p:cNvCxnSpPr>
            <a:cxnSpLocks/>
          </p:cNvCxnSpPr>
          <p:nvPr/>
        </p:nvCxnSpPr>
        <p:spPr>
          <a:xfrm>
            <a:off x="3017520" y="1999542"/>
            <a:ext cx="1478280" cy="625157"/>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27592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538609"/>
          </a:xfrm>
          <a:prstGeom prst="rect">
            <a:avLst/>
          </a:prstGeom>
          <a:noFill/>
        </p:spPr>
        <p:txBody>
          <a:bodyPr wrap="square" rtlCol="0">
            <a:spAutoFit/>
          </a:bodyPr>
          <a:lstStyle/>
          <a:p>
            <a:r>
              <a:rPr lang="en-US" sz="2800" dirty="0">
                <a:solidFill>
                  <a:schemeClr val="accent4">
                    <a:lumMod val="60000"/>
                    <a:lumOff val="40000"/>
                  </a:schemeClr>
                </a:solidFill>
              </a:rPr>
              <a:t>Baptism </a:t>
            </a:r>
            <a:r>
              <a:rPr lang="en-US" sz="2800" dirty="0">
                <a:solidFill>
                  <a:schemeClr val="bg1"/>
                </a:solidFill>
              </a:rPr>
              <a:t>does save us</a:t>
            </a:r>
          </a:p>
        </p:txBody>
      </p:sp>
      <p:sp>
        <p:nvSpPr>
          <p:cNvPr id="5" name="TextBox 4">
            <a:extLst>
              <a:ext uri="{FF2B5EF4-FFF2-40B4-BE49-F238E27FC236}">
                <a16:creationId xmlns:a16="http://schemas.microsoft.com/office/drawing/2014/main" id="{FF9F1699-A2E1-4D4F-9B6C-A7FB101D0A84}"/>
              </a:ext>
            </a:extLst>
          </p:cNvPr>
          <p:cNvSpPr txBox="1"/>
          <p:nvPr/>
        </p:nvSpPr>
        <p:spPr>
          <a:xfrm>
            <a:off x="449904" y="1358660"/>
            <a:ext cx="8310855" cy="538609"/>
          </a:xfrm>
          <a:prstGeom prst="rect">
            <a:avLst/>
          </a:prstGeom>
          <a:noFill/>
        </p:spPr>
        <p:txBody>
          <a:bodyPr wrap="square" rtlCol="0">
            <a:spAutoFit/>
          </a:bodyPr>
          <a:lstStyle/>
          <a:p>
            <a:r>
              <a:rPr lang="en-US" sz="2800" dirty="0"/>
              <a:t>                                       … from a bad </a:t>
            </a:r>
            <a:r>
              <a:rPr lang="en-US" sz="2800" dirty="0">
                <a:solidFill>
                  <a:schemeClr val="accent4">
                    <a:lumMod val="60000"/>
                    <a:lumOff val="40000"/>
                  </a:schemeClr>
                </a:solidFill>
              </a:rPr>
              <a:t>conscience</a:t>
            </a:r>
          </a:p>
        </p:txBody>
      </p:sp>
    </p:spTree>
    <p:extLst>
      <p:ext uri="{BB962C8B-B14F-4D97-AF65-F5344CB8AC3E}">
        <p14:creationId xmlns:p14="http://schemas.microsoft.com/office/powerpoint/2010/main" val="42003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362681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F95D1-7482-4161-9900-1D97AAB16CA1}"/>
              </a:ext>
            </a:extLst>
          </p:cNvPr>
          <p:cNvSpPr/>
          <p:nvPr/>
        </p:nvSpPr>
        <p:spPr>
          <a:xfrm>
            <a:off x="1834116" y="1828800"/>
            <a:ext cx="2737884"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pilgrims</a:t>
            </a:r>
            <a:r>
              <a:rPr lang="en-US" sz="3200" dirty="0">
                <a:solidFill>
                  <a:schemeClr val="bg1"/>
                </a:solidFill>
              </a:rPr>
              <a:t> ~ NASB, </a:t>
            </a:r>
            <a:r>
              <a:rPr lang="en-US" sz="3200" dirty="0">
                <a:solidFill>
                  <a:schemeClr val="accent4">
                    <a:lumMod val="60000"/>
                    <a:lumOff val="40000"/>
                  </a:schemeClr>
                </a:solidFill>
              </a:rPr>
              <a:t>aliens</a:t>
            </a:r>
          </a:p>
        </p:txBody>
      </p:sp>
      <p:sp>
        <p:nvSpPr>
          <p:cNvPr id="4" name="TextBox 3">
            <a:extLst>
              <a:ext uri="{FF2B5EF4-FFF2-40B4-BE49-F238E27FC236}">
                <a16:creationId xmlns:a16="http://schemas.microsoft.com/office/drawing/2014/main" id="{580A67C6-AD7D-47FE-A7D4-C795E84A5E58}"/>
              </a:ext>
            </a:extLst>
          </p:cNvPr>
          <p:cNvSpPr txBox="1"/>
          <p:nvPr/>
        </p:nvSpPr>
        <p:spPr>
          <a:xfrm>
            <a:off x="734438" y="1877438"/>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KJV, NIV ~ </a:t>
            </a:r>
            <a:r>
              <a:rPr lang="en-US" sz="3200" dirty="0">
                <a:solidFill>
                  <a:schemeClr val="accent4">
                    <a:lumMod val="60000"/>
                    <a:lumOff val="40000"/>
                  </a:schemeClr>
                </a:solidFill>
              </a:rPr>
              <a:t>strangers</a:t>
            </a:r>
          </a:p>
        </p:txBody>
      </p:sp>
    </p:spTree>
    <p:extLst>
      <p:ext uri="{BB962C8B-B14F-4D97-AF65-F5344CB8AC3E}">
        <p14:creationId xmlns:p14="http://schemas.microsoft.com/office/powerpoint/2010/main" val="338903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271530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18" name="TextBox 17">
            <a:extLst>
              <a:ext uri="{FF2B5EF4-FFF2-40B4-BE49-F238E27FC236}">
                <a16:creationId xmlns:a16="http://schemas.microsoft.com/office/drawing/2014/main" id="{2BBEE7D6-41ED-4B95-8610-B55531C5EE3E}"/>
              </a:ext>
            </a:extLst>
          </p:cNvPr>
          <p:cNvSpPr txBox="1"/>
          <p:nvPr/>
        </p:nvSpPr>
        <p:spPr>
          <a:xfrm>
            <a:off x="442609" y="1357009"/>
            <a:ext cx="8244191" cy="5262979"/>
          </a:xfrm>
          <a:prstGeom prst="rect">
            <a:avLst/>
          </a:prstGeom>
          <a:noFill/>
        </p:spPr>
        <p:txBody>
          <a:bodyPr wrap="square" rtlCol="0">
            <a:spAutoFit/>
          </a:bodyPr>
          <a:lstStyle/>
          <a:p>
            <a:r>
              <a:rPr lang="en-US" sz="2800" dirty="0">
                <a:solidFill>
                  <a:schemeClr val="bg1"/>
                </a:solidFill>
              </a:rPr>
              <a:t>1 Peter 3:8–22 ~ </a:t>
            </a:r>
            <a:r>
              <a:rPr lang="en-US" sz="2800" baseline="30000" dirty="0">
                <a:solidFill>
                  <a:schemeClr val="bg1"/>
                </a:solidFill>
              </a:rPr>
              <a:t>16</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having a good conscience, that when they defame you as evildoers, those who revile your good conduct in Christ may be ashamed. </a:t>
            </a:r>
            <a:r>
              <a:rPr lang="en-US" sz="2800" baseline="30000" dirty="0">
                <a:solidFill>
                  <a:schemeClr val="bg1"/>
                </a:solidFill>
              </a:rPr>
              <a:t>17</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a:t>
            </a:r>
            <a:r>
              <a:rPr lang="en-US" sz="2800" i="1" dirty="0">
                <a:solidFill>
                  <a:schemeClr val="accent4">
                    <a:lumMod val="60000"/>
                    <a:lumOff val="40000"/>
                  </a:schemeClr>
                </a:solidFill>
              </a:rPr>
              <a:t>it is</a:t>
            </a:r>
            <a:r>
              <a:rPr lang="en-US" sz="2800" dirty="0">
                <a:solidFill>
                  <a:schemeClr val="accent4">
                    <a:lumMod val="60000"/>
                    <a:lumOff val="40000"/>
                  </a:schemeClr>
                </a:solidFill>
              </a:rPr>
              <a:t> better, if it is the will of God, to suffer for doing good than for doing evil. </a:t>
            </a:r>
          </a:p>
          <a:p>
            <a:r>
              <a:rPr lang="en-US" sz="2800" baseline="30000" dirty="0">
                <a:solidFill>
                  <a:schemeClr val="bg1"/>
                </a:solidFill>
              </a:rPr>
              <a:t>18</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Christ also suffered once for sins, the just for the unjust, that He might bring us to God, being put to death in the flesh but made alive by the Spirit, </a:t>
            </a:r>
            <a:r>
              <a:rPr lang="en-US" sz="2800" baseline="30000" dirty="0">
                <a:solidFill>
                  <a:schemeClr val="bg1"/>
                </a:solidFill>
              </a:rPr>
              <a:t>19</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by whom also He went and preached to the spirits in prison, </a:t>
            </a:r>
            <a:r>
              <a:rPr lang="en-US" sz="2800" baseline="30000" dirty="0">
                <a:solidFill>
                  <a:schemeClr val="bg1"/>
                </a:solidFill>
              </a:rPr>
              <a:t>20</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who formerly were disobedient, when once the Divine longsuffering waited in the</a:t>
            </a:r>
          </a:p>
          <a:p>
            <a:r>
              <a:rPr lang="en-US" sz="2800" dirty="0">
                <a:solidFill>
                  <a:schemeClr val="accent4">
                    <a:lumMod val="60000"/>
                    <a:lumOff val="40000"/>
                  </a:schemeClr>
                </a:solidFill>
              </a:rPr>
              <a:t>days of Noah, </a:t>
            </a:r>
          </a:p>
        </p:txBody>
      </p:sp>
    </p:spTree>
    <p:extLst>
      <p:ext uri="{BB962C8B-B14F-4D97-AF65-F5344CB8AC3E}">
        <p14:creationId xmlns:p14="http://schemas.microsoft.com/office/powerpoint/2010/main" val="138812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18" name="TextBox 17">
            <a:extLst>
              <a:ext uri="{FF2B5EF4-FFF2-40B4-BE49-F238E27FC236}">
                <a16:creationId xmlns:a16="http://schemas.microsoft.com/office/drawing/2014/main" id="{2BBEE7D6-41ED-4B95-8610-B55531C5EE3E}"/>
              </a:ext>
            </a:extLst>
          </p:cNvPr>
          <p:cNvSpPr txBox="1"/>
          <p:nvPr/>
        </p:nvSpPr>
        <p:spPr>
          <a:xfrm>
            <a:off x="442609" y="1357009"/>
            <a:ext cx="8244191" cy="3970318"/>
          </a:xfrm>
          <a:prstGeom prst="rect">
            <a:avLst/>
          </a:prstGeom>
          <a:noFill/>
        </p:spPr>
        <p:txBody>
          <a:bodyPr wrap="square" rtlCol="0">
            <a:spAutoFit/>
          </a:bodyPr>
          <a:lstStyle/>
          <a:p>
            <a:r>
              <a:rPr lang="en-US" sz="2800" dirty="0">
                <a:solidFill>
                  <a:schemeClr val="bg1"/>
                </a:solidFill>
              </a:rPr>
              <a:t>1 Peter 3:8–22 ~ </a:t>
            </a:r>
            <a:r>
              <a:rPr lang="en-US" sz="2800" dirty="0">
                <a:solidFill>
                  <a:schemeClr val="accent4">
                    <a:lumMod val="60000"/>
                    <a:lumOff val="40000"/>
                  </a:schemeClr>
                </a:solidFill>
              </a:rPr>
              <a:t>while </a:t>
            </a:r>
            <a:r>
              <a:rPr lang="en-US" sz="2800" i="1" dirty="0">
                <a:solidFill>
                  <a:schemeClr val="accent4">
                    <a:lumMod val="60000"/>
                    <a:lumOff val="40000"/>
                  </a:schemeClr>
                </a:solidFill>
              </a:rPr>
              <a:t>the</a:t>
            </a:r>
            <a:r>
              <a:rPr lang="en-US" sz="2800" dirty="0">
                <a:solidFill>
                  <a:schemeClr val="accent4">
                    <a:lumMod val="60000"/>
                    <a:lumOff val="40000"/>
                  </a:schemeClr>
                </a:solidFill>
              </a:rPr>
              <a:t> ark was being prepared, in which a few, that is, eight souls, were saved through water. </a:t>
            </a:r>
            <a:r>
              <a:rPr lang="en-US" sz="2800" baseline="30000" dirty="0">
                <a:solidFill>
                  <a:schemeClr val="bg1"/>
                </a:solidFill>
              </a:rPr>
              <a:t>21</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There is also an antitype which now saves us—baptism (not the removal of the filth of the flesh, but the answer of a good conscience toward God), through the resurrection of Jesus Christ, </a:t>
            </a:r>
            <a:r>
              <a:rPr lang="en-US" sz="2800" baseline="30000" dirty="0">
                <a:solidFill>
                  <a:schemeClr val="bg1"/>
                </a:solidFill>
              </a:rPr>
              <a:t>22</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who has gone into heaven and is at the right hand of God, angels and authorities and powers having been made subject to Him. </a:t>
            </a:r>
          </a:p>
        </p:txBody>
      </p:sp>
    </p:spTree>
    <p:extLst>
      <p:ext uri="{BB962C8B-B14F-4D97-AF65-F5344CB8AC3E}">
        <p14:creationId xmlns:p14="http://schemas.microsoft.com/office/powerpoint/2010/main" val="385829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969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3" name="Group 242">
            <a:extLst>
              <a:ext uri="{FF2B5EF4-FFF2-40B4-BE49-F238E27FC236}">
                <a16:creationId xmlns:a16="http://schemas.microsoft.com/office/drawing/2014/main" id="{7A0E8E3C-679B-4BAF-BABE-74E01EBAA433}"/>
              </a:ext>
            </a:extLst>
          </p:cNvPr>
          <p:cNvGrpSpPr/>
          <p:nvPr/>
        </p:nvGrpSpPr>
        <p:grpSpPr>
          <a:xfrm>
            <a:off x="3631476" y="1844167"/>
            <a:ext cx="2902547" cy="3397972"/>
            <a:chOff x="9146884" y="-1913979"/>
            <a:chExt cx="2902547" cy="3397972"/>
          </a:xfrm>
        </p:grpSpPr>
        <p:sp>
          <p:nvSpPr>
            <p:cNvPr id="155" name="Freeform 168">
              <a:extLst>
                <a:ext uri="{FF2B5EF4-FFF2-40B4-BE49-F238E27FC236}">
                  <a16:creationId xmlns:a16="http://schemas.microsoft.com/office/drawing/2014/main" id="{2A0CE9F6-F1ED-403A-9507-F98B58FB68F6}"/>
                </a:ext>
              </a:extLst>
            </p:cNvPr>
            <p:cNvSpPr>
              <a:spLocks/>
            </p:cNvSpPr>
            <p:nvPr/>
          </p:nvSpPr>
          <p:spPr bwMode="auto">
            <a:xfrm rot="3200069">
              <a:off x="9050551" y="-1608021"/>
              <a:ext cx="3095213" cy="2684946"/>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 name="connsiteX0" fmla="*/ 0 w 9828"/>
                <a:gd name="connsiteY0" fmla="*/ 4323 h 10000"/>
                <a:gd name="connsiteX1" fmla="*/ 1132 w 9828"/>
                <a:gd name="connsiteY1" fmla="*/ 2537 h 10000"/>
                <a:gd name="connsiteX2" fmla="*/ 1742 w 9828"/>
                <a:gd name="connsiteY2" fmla="*/ 2748 h 10000"/>
                <a:gd name="connsiteX3" fmla="*/ 2464 w 9828"/>
                <a:gd name="connsiteY3" fmla="*/ 2193 h 10000"/>
                <a:gd name="connsiteX4" fmla="*/ 3328 w 9828"/>
                <a:gd name="connsiteY4" fmla="*/ 2966 h 10000"/>
                <a:gd name="connsiteX5" fmla="*/ 3428 w 9828"/>
                <a:gd name="connsiteY5" fmla="*/ 2547 h 10000"/>
                <a:gd name="connsiteX6" fmla="*/ 3907 w 9828"/>
                <a:gd name="connsiteY6" fmla="*/ 2343 h 10000"/>
                <a:gd name="connsiteX7" fmla="*/ 3866 w 9828"/>
                <a:gd name="connsiteY7" fmla="*/ 1685 h 10000"/>
                <a:gd name="connsiteX8" fmla="*/ 3469 w 9828"/>
                <a:gd name="connsiteY8" fmla="*/ 1222 h 10000"/>
                <a:gd name="connsiteX9" fmla="*/ 5443 w 9828"/>
                <a:gd name="connsiteY9" fmla="*/ 0 h 10000"/>
                <a:gd name="connsiteX10" fmla="*/ 5720 w 9828"/>
                <a:gd name="connsiteY10" fmla="*/ 459 h 10000"/>
                <a:gd name="connsiteX11" fmla="*/ 6081 w 9828"/>
                <a:gd name="connsiteY11" fmla="*/ 412 h 10000"/>
                <a:gd name="connsiteX12" fmla="*/ 6608 w 9828"/>
                <a:gd name="connsiteY12" fmla="*/ 159 h 10000"/>
                <a:gd name="connsiteX13" fmla="*/ 9191 w 9828"/>
                <a:gd name="connsiteY13" fmla="*/ 5503 h 10000"/>
                <a:gd name="connsiteX14" fmla="*/ 9665 w 9828"/>
                <a:gd name="connsiteY14" fmla="*/ 7201 h 10000"/>
                <a:gd name="connsiteX15" fmla="*/ 9691 w 9828"/>
                <a:gd name="connsiteY15" fmla="*/ 7706 h 10000"/>
                <a:gd name="connsiteX16" fmla="*/ 9828 w 9828"/>
                <a:gd name="connsiteY16" fmla="*/ 8086 h 10000"/>
                <a:gd name="connsiteX17" fmla="*/ 8122 w 9828"/>
                <a:gd name="connsiteY17" fmla="*/ 9132 h 10000"/>
                <a:gd name="connsiteX18" fmla="*/ 7849 w 9828"/>
                <a:gd name="connsiteY18" fmla="*/ 8795 h 10000"/>
                <a:gd name="connsiteX19" fmla="*/ 7158 w 9828"/>
                <a:gd name="connsiteY19" fmla="*/ 9617 h 10000"/>
                <a:gd name="connsiteX20" fmla="*/ 6581 w 9828"/>
                <a:gd name="connsiteY20" fmla="*/ 9482 h 10000"/>
                <a:gd name="connsiteX21" fmla="*/ 6167 w 9828"/>
                <a:gd name="connsiteY21" fmla="*/ 10000 h 10000"/>
                <a:gd name="connsiteX22" fmla="*/ 242 w 9828"/>
                <a:gd name="connsiteY22" fmla="*/ 5699 h 10000"/>
                <a:gd name="connsiteX23" fmla="*/ 431 w 9828"/>
                <a:gd name="connsiteY23" fmla="*/ 5150 h 10000"/>
                <a:gd name="connsiteX24" fmla="*/ 263 w 9828"/>
                <a:gd name="connsiteY24" fmla="*/ 4715 h 10000"/>
                <a:gd name="connsiteX25" fmla="*/ 0 w 9828"/>
                <a:gd name="connsiteY25" fmla="*/ 4323 h 10000"/>
                <a:gd name="connsiteX26" fmla="*/ 0 w 9828"/>
                <a:gd name="connsiteY26" fmla="*/ 4323 h 10000"/>
                <a:gd name="connsiteX27" fmla="*/ 0 w 9828"/>
                <a:gd name="connsiteY27" fmla="*/ 4323 h 10000"/>
                <a:gd name="connsiteX0" fmla="*/ 0 w 10000"/>
                <a:gd name="connsiteY0" fmla="*/ 4323 h 10000"/>
                <a:gd name="connsiteX1" fmla="*/ 1152 w 10000"/>
                <a:gd name="connsiteY1" fmla="*/ 2537 h 10000"/>
                <a:gd name="connsiteX2" fmla="*/ 1772 w 10000"/>
                <a:gd name="connsiteY2" fmla="*/ 2748 h 10000"/>
                <a:gd name="connsiteX3" fmla="*/ 2507 w 10000"/>
                <a:gd name="connsiteY3" fmla="*/ 2193 h 10000"/>
                <a:gd name="connsiteX4" fmla="*/ 3386 w 10000"/>
                <a:gd name="connsiteY4" fmla="*/ 2966 h 10000"/>
                <a:gd name="connsiteX5" fmla="*/ 3488 w 10000"/>
                <a:gd name="connsiteY5" fmla="*/ 2547 h 10000"/>
                <a:gd name="connsiteX6" fmla="*/ 3975 w 10000"/>
                <a:gd name="connsiteY6" fmla="*/ 2343 h 10000"/>
                <a:gd name="connsiteX7" fmla="*/ 3934 w 10000"/>
                <a:gd name="connsiteY7" fmla="*/ 1685 h 10000"/>
                <a:gd name="connsiteX8" fmla="*/ 3530 w 10000"/>
                <a:gd name="connsiteY8" fmla="*/ 1222 h 10000"/>
                <a:gd name="connsiteX9" fmla="*/ 5538 w 10000"/>
                <a:gd name="connsiteY9" fmla="*/ 0 h 10000"/>
                <a:gd name="connsiteX10" fmla="*/ 5820 w 10000"/>
                <a:gd name="connsiteY10" fmla="*/ 459 h 10000"/>
                <a:gd name="connsiteX11" fmla="*/ 6187 w 10000"/>
                <a:gd name="connsiteY11" fmla="*/ 412 h 10000"/>
                <a:gd name="connsiteX12" fmla="*/ 6724 w 10000"/>
                <a:gd name="connsiteY12" fmla="*/ 159 h 10000"/>
                <a:gd name="connsiteX13" fmla="*/ 9352 w 10000"/>
                <a:gd name="connsiteY13" fmla="*/ 5503 h 10000"/>
                <a:gd name="connsiteX14" fmla="*/ 9861 w 10000"/>
                <a:gd name="connsiteY14" fmla="*/ 7706 h 10000"/>
                <a:gd name="connsiteX15" fmla="*/ 10000 w 10000"/>
                <a:gd name="connsiteY15" fmla="*/ 8086 h 10000"/>
                <a:gd name="connsiteX16" fmla="*/ 8264 w 10000"/>
                <a:gd name="connsiteY16" fmla="*/ 9132 h 10000"/>
                <a:gd name="connsiteX17" fmla="*/ 7986 w 10000"/>
                <a:gd name="connsiteY17" fmla="*/ 8795 h 10000"/>
                <a:gd name="connsiteX18" fmla="*/ 7283 w 10000"/>
                <a:gd name="connsiteY18" fmla="*/ 9617 h 10000"/>
                <a:gd name="connsiteX19" fmla="*/ 6696 w 10000"/>
                <a:gd name="connsiteY19" fmla="*/ 9482 h 10000"/>
                <a:gd name="connsiteX20" fmla="*/ 6275 w 10000"/>
                <a:gd name="connsiteY20" fmla="*/ 10000 h 10000"/>
                <a:gd name="connsiteX21" fmla="*/ 246 w 10000"/>
                <a:gd name="connsiteY21" fmla="*/ 5699 h 10000"/>
                <a:gd name="connsiteX22" fmla="*/ 439 w 10000"/>
                <a:gd name="connsiteY22" fmla="*/ 5150 h 10000"/>
                <a:gd name="connsiteX23" fmla="*/ 268 w 10000"/>
                <a:gd name="connsiteY23" fmla="*/ 4715 h 10000"/>
                <a:gd name="connsiteX24" fmla="*/ 0 w 10000"/>
                <a:gd name="connsiteY24" fmla="*/ 4323 h 10000"/>
                <a:gd name="connsiteX25" fmla="*/ 0 w 10000"/>
                <a:gd name="connsiteY25" fmla="*/ 4323 h 10000"/>
                <a:gd name="connsiteX26" fmla="*/ 0 w 10000"/>
                <a:gd name="connsiteY26" fmla="*/ 4323 h 10000"/>
                <a:gd name="connsiteX0" fmla="*/ 0 w 10054"/>
                <a:gd name="connsiteY0" fmla="*/ 4323 h 10000"/>
                <a:gd name="connsiteX1" fmla="*/ 1152 w 10054"/>
                <a:gd name="connsiteY1" fmla="*/ 2537 h 10000"/>
                <a:gd name="connsiteX2" fmla="*/ 1772 w 10054"/>
                <a:gd name="connsiteY2" fmla="*/ 2748 h 10000"/>
                <a:gd name="connsiteX3" fmla="*/ 2507 w 10054"/>
                <a:gd name="connsiteY3" fmla="*/ 2193 h 10000"/>
                <a:gd name="connsiteX4" fmla="*/ 3386 w 10054"/>
                <a:gd name="connsiteY4" fmla="*/ 2966 h 10000"/>
                <a:gd name="connsiteX5" fmla="*/ 3488 w 10054"/>
                <a:gd name="connsiteY5" fmla="*/ 2547 h 10000"/>
                <a:gd name="connsiteX6" fmla="*/ 3975 w 10054"/>
                <a:gd name="connsiteY6" fmla="*/ 2343 h 10000"/>
                <a:gd name="connsiteX7" fmla="*/ 3934 w 10054"/>
                <a:gd name="connsiteY7" fmla="*/ 1685 h 10000"/>
                <a:gd name="connsiteX8" fmla="*/ 3530 w 10054"/>
                <a:gd name="connsiteY8" fmla="*/ 1222 h 10000"/>
                <a:gd name="connsiteX9" fmla="*/ 5538 w 10054"/>
                <a:gd name="connsiteY9" fmla="*/ 0 h 10000"/>
                <a:gd name="connsiteX10" fmla="*/ 5820 w 10054"/>
                <a:gd name="connsiteY10" fmla="*/ 459 h 10000"/>
                <a:gd name="connsiteX11" fmla="*/ 6187 w 10054"/>
                <a:gd name="connsiteY11" fmla="*/ 412 h 10000"/>
                <a:gd name="connsiteX12" fmla="*/ 6724 w 10054"/>
                <a:gd name="connsiteY12" fmla="*/ 159 h 10000"/>
                <a:gd name="connsiteX13" fmla="*/ 9352 w 10054"/>
                <a:gd name="connsiteY13" fmla="*/ 5503 h 10000"/>
                <a:gd name="connsiteX14" fmla="*/ 10000 w 10054"/>
                <a:gd name="connsiteY14" fmla="*/ 8086 h 10000"/>
                <a:gd name="connsiteX15" fmla="*/ 8264 w 10054"/>
                <a:gd name="connsiteY15" fmla="*/ 9132 h 10000"/>
                <a:gd name="connsiteX16" fmla="*/ 7986 w 10054"/>
                <a:gd name="connsiteY16" fmla="*/ 8795 h 10000"/>
                <a:gd name="connsiteX17" fmla="*/ 7283 w 10054"/>
                <a:gd name="connsiteY17" fmla="*/ 9617 h 10000"/>
                <a:gd name="connsiteX18" fmla="*/ 6696 w 10054"/>
                <a:gd name="connsiteY18" fmla="*/ 9482 h 10000"/>
                <a:gd name="connsiteX19" fmla="*/ 6275 w 10054"/>
                <a:gd name="connsiteY19" fmla="*/ 10000 h 10000"/>
                <a:gd name="connsiteX20" fmla="*/ 246 w 10054"/>
                <a:gd name="connsiteY20" fmla="*/ 5699 h 10000"/>
                <a:gd name="connsiteX21" fmla="*/ 439 w 10054"/>
                <a:gd name="connsiteY21" fmla="*/ 5150 h 10000"/>
                <a:gd name="connsiteX22" fmla="*/ 268 w 10054"/>
                <a:gd name="connsiteY22" fmla="*/ 4715 h 10000"/>
                <a:gd name="connsiteX23" fmla="*/ 0 w 10054"/>
                <a:gd name="connsiteY23" fmla="*/ 4323 h 10000"/>
                <a:gd name="connsiteX24" fmla="*/ 0 w 10054"/>
                <a:gd name="connsiteY24" fmla="*/ 4323 h 10000"/>
                <a:gd name="connsiteX25" fmla="*/ 0 w 10054"/>
                <a:gd name="connsiteY25" fmla="*/ 4323 h 10000"/>
                <a:gd name="connsiteX0" fmla="*/ 0 w 9390"/>
                <a:gd name="connsiteY0" fmla="*/ 4323 h 10000"/>
                <a:gd name="connsiteX1" fmla="*/ 1152 w 9390"/>
                <a:gd name="connsiteY1" fmla="*/ 2537 h 10000"/>
                <a:gd name="connsiteX2" fmla="*/ 1772 w 9390"/>
                <a:gd name="connsiteY2" fmla="*/ 2748 h 10000"/>
                <a:gd name="connsiteX3" fmla="*/ 2507 w 9390"/>
                <a:gd name="connsiteY3" fmla="*/ 2193 h 10000"/>
                <a:gd name="connsiteX4" fmla="*/ 3386 w 9390"/>
                <a:gd name="connsiteY4" fmla="*/ 2966 h 10000"/>
                <a:gd name="connsiteX5" fmla="*/ 3488 w 9390"/>
                <a:gd name="connsiteY5" fmla="*/ 2547 h 10000"/>
                <a:gd name="connsiteX6" fmla="*/ 3975 w 9390"/>
                <a:gd name="connsiteY6" fmla="*/ 2343 h 10000"/>
                <a:gd name="connsiteX7" fmla="*/ 3934 w 9390"/>
                <a:gd name="connsiteY7" fmla="*/ 1685 h 10000"/>
                <a:gd name="connsiteX8" fmla="*/ 3530 w 9390"/>
                <a:gd name="connsiteY8" fmla="*/ 1222 h 10000"/>
                <a:gd name="connsiteX9" fmla="*/ 5538 w 9390"/>
                <a:gd name="connsiteY9" fmla="*/ 0 h 10000"/>
                <a:gd name="connsiteX10" fmla="*/ 5820 w 9390"/>
                <a:gd name="connsiteY10" fmla="*/ 459 h 10000"/>
                <a:gd name="connsiteX11" fmla="*/ 6187 w 9390"/>
                <a:gd name="connsiteY11" fmla="*/ 412 h 10000"/>
                <a:gd name="connsiteX12" fmla="*/ 6724 w 9390"/>
                <a:gd name="connsiteY12" fmla="*/ 159 h 10000"/>
                <a:gd name="connsiteX13" fmla="*/ 9352 w 9390"/>
                <a:gd name="connsiteY13" fmla="*/ 5503 h 10000"/>
                <a:gd name="connsiteX14" fmla="*/ 8264 w 9390"/>
                <a:gd name="connsiteY14" fmla="*/ 9132 h 10000"/>
                <a:gd name="connsiteX15" fmla="*/ 7986 w 9390"/>
                <a:gd name="connsiteY15" fmla="*/ 8795 h 10000"/>
                <a:gd name="connsiteX16" fmla="*/ 7283 w 9390"/>
                <a:gd name="connsiteY16" fmla="*/ 9617 h 10000"/>
                <a:gd name="connsiteX17" fmla="*/ 6696 w 9390"/>
                <a:gd name="connsiteY17" fmla="*/ 9482 h 10000"/>
                <a:gd name="connsiteX18" fmla="*/ 6275 w 9390"/>
                <a:gd name="connsiteY18" fmla="*/ 10000 h 10000"/>
                <a:gd name="connsiteX19" fmla="*/ 246 w 9390"/>
                <a:gd name="connsiteY19" fmla="*/ 5699 h 10000"/>
                <a:gd name="connsiteX20" fmla="*/ 439 w 9390"/>
                <a:gd name="connsiteY20" fmla="*/ 5150 h 10000"/>
                <a:gd name="connsiteX21" fmla="*/ 268 w 9390"/>
                <a:gd name="connsiteY21" fmla="*/ 4715 h 10000"/>
                <a:gd name="connsiteX22" fmla="*/ 0 w 9390"/>
                <a:gd name="connsiteY22" fmla="*/ 4323 h 10000"/>
                <a:gd name="connsiteX23" fmla="*/ 0 w 9390"/>
                <a:gd name="connsiteY23" fmla="*/ 4323 h 10000"/>
                <a:gd name="connsiteX24" fmla="*/ 0 w 9390"/>
                <a:gd name="connsiteY24" fmla="*/ 4323 h 10000"/>
                <a:gd name="connsiteX0" fmla="*/ 0 w 8801"/>
                <a:gd name="connsiteY0" fmla="*/ 4323 h 10000"/>
                <a:gd name="connsiteX1" fmla="*/ 1227 w 8801"/>
                <a:gd name="connsiteY1" fmla="*/ 2537 h 10000"/>
                <a:gd name="connsiteX2" fmla="*/ 1887 w 8801"/>
                <a:gd name="connsiteY2" fmla="*/ 2748 h 10000"/>
                <a:gd name="connsiteX3" fmla="*/ 2670 w 8801"/>
                <a:gd name="connsiteY3" fmla="*/ 2193 h 10000"/>
                <a:gd name="connsiteX4" fmla="*/ 3606 w 8801"/>
                <a:gd name="connsiteY4" fmla="*/ 2966 h 10000"/>
                <a:gd name="connsiteX5" fmla="*/ 3715 w 8801"/>
                <a:gd name="connsiteY5" fmla="*/ 2547 h 10000"/>
                <a:gd name="connsiteX6" fmla="*/ 4233 w 8801"/>
                <a:gd name="connsiteY6" fmla="*/ 2343 h 10000"/>
                <a:gd name="connsiteX7" fmla="*/ 4190 w 8801"/>
                <a:gd name="connsiteY7" fmla="*/ 1685 h 10000"/>
                <a:gd name="connsiteX8" fmla="*/ 3759 w 8801"/>
                <a:gd name="connsiteY8" fmla="*/ 1222 h 10000"/>
                <a:gd name="connsiteX9" fmla="*/ 5898 w 8801"/>
                <a:gd name="connsiteY9" fmla="*/ 0 h 10000"/>
                <a:gd name="connsiteX10" fmla="*/ 6198 w 8801"/>
                <a:gd name="connsiteY10" fmla="*/ 459 h 10000"/>
                <a:gd name="connsiteX11" fmla="*/ 6589 w 8801"/>
                <a:gd name="connsiteY11" fmla="*/ 412 h 10000"/>
                <a:gd name="connsiteX12" fmla="*/ 7161 w 8801"/>
                <a:gd name="connsiteY12" fmla="*/ 159 h 10000"/>
                <a:gd name="connsiteX13" fmla="*/ 8801 w 8801"/>
                <a:gd name="connsiteY13" fmla="*/ 9132 h 10000"/>
                <a:gd name="connsiteX14" fmla="*/ 8505 w 8801"/>
                <a:gd name="connsiteY14" fmla="*/ 8795 h 10000"/>
                <a:gd name="connsiteX15" fmla="*/ 7756 w 8801"/>
                <a:gd name="connsiteY15" fmla="*/ 9617 h 10000"/>
                <a:gd name="connsiteX16" fmla="*/ 7131 w 8801"/>
                <a:gd name="connsiteY16" fmla="*/ 9482 h 10000"/>
                <a:gd name="connsiteX17" fmla="*/ 6683 w 8801"/>
                <a:gd name="connsiteY17" fmla="*/ 10000 h 10000"/>
                <a:gd name="connsiteX18" fmla="*/ 262 w 8801"/>
                <a:gd name="connsiteY18" fmla="*/ 5699 h 10000"/>
                <a:gd name="connsiteX19" fmla="*/ 468 w 8801"/>
                <a:gd name="connsiteY19" fmla="*/ 5150 h 10000"/>
                <a:gd name="connsiteX20" fmla="*/ 285 w 8801"/>
                <a:gd name="connsiteY20" fmla="*/ 4715 h 10000"/>
                <a:gd name="connsiteX21" fmla="*/ 0 w 8801"/>
                <a:gd name="connsiteY21" fmla="*/ 4323 h 10000"/>
                <a:gd name="connsiteX22" fmla="*/ 0 w 8801"/>
                <a:gd name="connsiteY22" fmla="*/ 4323 h 10000"/>
                <a:gd name="connsiteX23" fmla="*/ 0 w 8801"/>
                <a:gd name="connsiteY23" fmla="*/ 4323 h 10000"/>
                <a:gd name="connsiteX0" fmla="*/ 0 w 9664"/>
                <a:gd name="connsiteY0" fmla="*/ 4323 h 10000"/>
                <a:gd name="connsiteX1" fmla="*/ 1394 w 9664"/>
                <a:gd name="connsiteY1" fmla="*/ 2537 h 10000"/>
                <a:gd name="connsiteX2" fmla="*/ 2144 w 9664"/>
                <a:gd name="connsiteY2" fmla="*/ 2748 h 10000"/>
                <a:gd name="connsiteX3" fmla="*/ 3034 w 9664"/>
                <a:gd name="connsiteY3" fmla="*/ 2193 h 10000"/>
                <a:gd name="connsiteX4" fmla="*/ 4097 w 9664"/>
                <a:gd name="connsiteY4" fmla="*/ 2966 h 10000"/>
                <a:gd name="connsiteX5" fmla="*/ 4221 w 9664"/>
                <a:gd name="connsiteY5" fmla="*/ 2547 h 10000"/>
                <a:gd name="connsiteX6" fmla="*/ 4810 w 9664"/>
                <a:gd name="connsiteY6" fmla="*/ 2343 h 10000"/>
                <a:gd name="connsiteX7" fmla="*/ 4761 w 9664"/>
                <a:gd name="connsiteY7" fmla="*/ 1685 h 10000"/>
                <a:gd name="connsiteX8" fmla="*/ 4271 w 9664"/>
                <a:gd name="connsiteY8" fmla="*/ 1222 h 10000"/>
                <a:gd name="connsiteX9" fmla="*/ 6702 w 9664"/>
                <a:gd name="connsiteY9" fmla="*/ 0 h 10000"/>
                <a:gd name="connsiteX10" fmla="*/ 7042 w 9664"/>
                <a:gd name="connsiteY10" fmla="*/ 459 h 10000"/>
                <a:gd name="connsiteX11" fmla="*/ 7487 w 9664"/>
                <a:gd name="connsiteY11" fmla="*/ 412 h 10000"/>
                <a:gd name="connsiteX12" fmla="*/ 8137 w 9664"/>
                <a:gd name="connsiteY12" fmla="*/ 159 h 10000"/>
                <a:gd name="connsiteX13" fmla="*/ 9664 w 9664"/>
                <a:gd name="connsiteY13" fmla="*/ 8795 h 10000"/>
                <a:gd name="connsiteX14" fmla="*/ 8813 w 9664"/>
                <a:gd name="connsiteY14" fmla="*/ 9617 h 10000"/>
                <a:gd name="connsiteX15" fmla="*/ 8102 w 9664"/>
                <a:gd name="connsiteY15" fmla="*/ 9482 h 10000"/>
                <a:gd name="connsiteX16" fmla="*/ 7593 w 9664"/>
                <a:gd name="connsiteY16" fmla="*/ 10000 h 10000"/>
                <a:gd name="connsiteX17" fmla="*/ 298 w 9664"/>
                <a:gd name="connsiteY17" fmla="*/ 5699 h 10000"/>
                <a:gd name="connsiteX18" fmla="*/ 532 w 9664"/>
                <a:gd name="connsiteY18" fmla="*/ 5150 h 10000"/>
                <a:gd name="connsiteX19" fmla="*/ 324 w 9664"/>
                <a:gd name="connsiteY19" fmla="*/ 4715 h 10000"/>
                <a:gd name="connsiteX20" fmla="*/ 0 w 9664"/>
                <a:gd name="connsiteY20" fmla="*/ 4323 h 10000"/>
                <a:gd name="connsiteX21" fmla="*/ 0 w 9664"/>
                <a:gd name="connsiteY21" fmla="*/ 4323 h 10000"/>
                <a:gd name="connsiteX22" fmla="*/ 0 w 9664"/>
                <a:gd name="connsiteY22" fmla="*/ 4323 h 10000"/>
                <a:gd name="connsiteX0" fmla="*/ 0 w 10000"/>
                <a:gd name="connsiteY0" fmla="*/ 4323 h 10000"/>
                <a:gd name="connsiteX1" fmla="*/ 1442 w 10000"/>
                <a:gd name="connsiteY1" fmla="*/ 2537 h 10000"/>
                <a:gd name="connsiteX2" fmla="*/ 2219 w 10000"/>
                <a:gd name="connsiteY2" fmla="*/ 2748 h 10000"/>
                <a:gd name="connsiteX3" fmla="*/ 3139 w 10000"/>
                <a:gd name="connsiteY3" fmla="*/ 2193 h 10000"/>
                <a:gd name="connsiteX4" fmla="*/ 4239 w 10000"/>
                <a:gd name="connsiteY4" fmla="*/ 2966 h 10000"/>
                <a:gd name="connsiteX5" fmla="*/ 4368 w 10000"/>
                <a:gd name="connsiteY5" fmla="*/ 2547 h 10000"/>
                <a:gd name="connsiteX6" fmla="*/ 4977 w 10000"/>
                <a:gd name="connsiteY6" fmla="*/ 2343 h 10000"/>
                <a:gd name="connsiteX7" fmla="*/ 4927 w 10000"/>
                <a:gd name="connsiteY7" fmla="*/ 1685 h 10000"/>
                <a:gd name="connsiteX8" fmla="*/ 4419 w 10000"/>
                <a:gd name="connsiteY8" fmla="*/ 1222 h 10000"/>
                <a:gd name="connsiteX9" fmla="*/ 6935 w 10000"/>
                <a:gd name="connsiteY9" fmla="*/ 0 h 10000"/>
                <a:gd name="connsiteX10" fmla="*/ 7287 w 10000"/>
                <a:gd name="connsiteY10" fmla="*/ 459 h 10000"/>
                <a:gd name="connsiteX11" fmla="*/ 7747 w 10000"/>
                <a:gd name="connsiteY11" fmla="*/ 412 h 10000"/>
                <a:gd name="connsiteX12" fmla="*/ 8420 w 10000"/>
                <a:gd name="connsiteY12" fmla="*/ 159 h 10000"/>
                <a:gd name="connsiteX13" fmla="*/ 10000 w 10000"/>
                <a:gd name="connsiteY13" fmla="*/ 8795 h 10000"/>
                <a:gd name="connsiteX14" fmla="*/ 9119 w 10000"/>
                <a:gd name="connsiteY14" fmla="*/ 9617 h 10000"/>
                <a:gd name="connsiteX15" fmla="*/ 8384 w 10000"/>
                <a:gd name="connsiteY15" fmla="*/ 9482 h 10000"/>
                <a:gd name="connsiteX16" fmla="*/ 7857 w 10000"/>
                <a:gd name="connsiteY16" fmla="*/ 10000 h 10000"/>
                <a:gd name="connsiteX17" fmla="*/ 308 w 10000"/>
                <a:gd name="connsiteY17" fmla="*/ 5699 h 10000"/>
                <a:gd name="connsiteX18" fmla="*/ 550 w 10000"/>
                <a:gd name="connsiteY18" fmla="*/ 5150 h 10000"/>
                <a:gd name="connsiteX19" fmla="*/ 335 w 10000"/>
                <a:gd name="connsiteY19" fmla="*/ 4715 h 10000"/>
                <a:gd name="connsiteX20" fmla="*/ 0 w 10000"/>
                <a:gd name="connsiteY20" fmla="*/ 4323 h 10000"/>
                <a:gd name="connsiteX21" fmla="*/ 0 w 10000"/>
                <a:gd name="connsiteY21" fmla="*/ 4323 h 10000"/>
                <a:gd name="connsiteX22" fmla="*/ 0 w 10000"/>
                <a:gd name="connsiteY22" fmla="*/ 4323 h 10000"/>
                <a:gd name="connsiteX0" fmla="*/ 0 w 10000"/>
                <a:gd name="connsiteY0" fmla="*/ 4164 h 9841"/>
                <a:gd name="connsiteX1" fmla="*/ 1442 w 10000"/>
                <a:gd name="connsiteY1" fmla="*/ 2378 h 9841"/>
                <a:gd name="connsiteX2" fmla="*/ 2219 w 10000"/>
                <a:gd name="connsiteY2" fmla="*/ 2589 h 9841"/>
                <a:gd name="connsiteX3" fmla="*/ 3139 w 10000"/>
                <a:gd name="connsiteY3" fmla="*/ 2034 h 9841"/>
                <a:gd name="connsiteX4" fmla="*/ 4239 w 10000"/>
                <a:gd name="connsiteY4" fmla="*/ 2807 h 9841"/>
                <a:gd name="connsiteX5" fmla="*/ 4368 w 10000"/>
                <a:gd name="connsiteY5" fmla="*/ 2388 h 9841"/>
                <a:gd name="connsiteX6" fmla="*/ 4977 w 10000"/>
                <a:gd name="connsiteY6" fmla="*/ 2184 h 9841"/>
                <a:gd name="connsiteX7" fmla="*/ 4927 w 10000"/>
                <a:gd name="connsiteY7" fmla="*/ 1526 h 9841"/>
                <a:gd name="connsiteX8" fmla="*/ 4419 w 10000"/>
                <a:gd name="connsiteY8" fmla="*/ 1063 h 9841"/>
                <a:gd name="connsiteX9" fmla="*/ 7287 w 10000"/>
                <a:gd name="connsiteY9" fmla="*/ 300 h 9841"/>
                <a:gd name="connsiteX10" fmla="*/ 7747 w 10000"/>
                <a:gd name="connsiteY10" fmla="*/ 253 h 9841"/>
                <a:gd name="connsiteX11" fmla="*/ 8420 w 10000"/>
                <a:gd name="connsiteY11" fmla="*/ 0 h 9841"/>
                <a:gd name="connsiteX12" fmla="*/ 10000 w 10000"/>
                <a:gd name="connsiteY12" fmla="*/ 8636 h 9841"/>
                <a:gd name="connsiteX13" fmla="*/ 9119 w 10000"/>
                <a:gd name="connsiteY13" fmla="*/ 9458 h 9841"/>
                <a:gd name="connsiteX14" fmla="*/ 8384 w 10000"/>
                <a:gd name="connsiteY14" fmla="*/ 9323 h 9841"/>
                <a:gd name="connsiteX15" fmla="*/ 7857 w 10000"/>
                <a:gd name="connsiteY15" fmla="*/ 9841 h 9841"/>
                <a:gd name="connsiteX16" fmla="*/ 308 w 10000"/>
                <a:gd name="connsiteY16" fmla="*/ 5540 h 9841"/>
                <a:gd name="connsiteX17" fmla="*/ 550 w 10000"/>
                <a:gd name="connsiteY17" fmla="*/ 4991 h 9841"/>
                <a:gd name="connsiteX18" fmla="*/ 335 w 10000"/>
                <a:gd name="connsiteY18" fmla="*/ 4556 h 9841"/>
                <a:gd name="connsiteX19" fmla="*/ 0 w 10000"/>
                <a:gd name="connsiteY19" fmla="*/ 4164 h 9841"/>
                <a:gd name="connsiteX20" fmla="*/ 0 w 10000"/>
                <a:gd name="connsiteY20" fmla="*/ 4164 h 9841"/>
                <a:gd name="connsiteX21" fmla="*/ 0 w 10000"/>
                <a:gd name="connsiteY21" fmla="*/ 4164 h 9841"/>
                <a:gd name="connsiteX0" fmla="*/ 0 w 10000"/>
                <a:gd name="connsiteY0" fmla="*/ 3974 h 9743"/>
                <a:gd name="connsiteX1" fmla="*/ 1442 w 10000"/>
                <a:gd name="connsiteY1" fmla="*/ 2159 h 9743"/>
                <a:gd name="connsiteX2" fmla="*/ 2219 w 10000"/>
                <a:gd name="connsiteY2" fmla="*/ 2374 h 9743"/>
                <a:gd name="connsiteX3" fmla="*/ 3139 w 10000"/>
                <a:gd name="connsiteY3" fmla="*/ 1810 h 9743"/>
                <a:gd name="connsiteX4" fmla="*/ 4239 w 10000"/>
                <a:gd name="connsiteY4" fmla="*/ 2595 h 9743"/>
                <a:gd name="connsiteX5" fmla="*/ 4368 w 10000"/>
                <a:gd name="connsiteY5" fmla="*/ 2170 h 9743"/>
                <a:gd name="connsiteX6" fmla="*/ 4977 w 10000"/>
                <a:gd name="connsiteY6" fmla="*/ 1962 h 9743"/>
                <a:gd name="connsiteX7" fmla="*/ 4927 w 10000"/>
                <a:gd name="connsiteY7" fmla="*/ 1294 h 9743"/>
                <a:gd name="connsiteX8" fmla="*/ 4419 w 10000"/>
                <a:gd name="connsiteY8" fmla="*/ 823 h 9743"/>
                <a:gd name="connsiteX9" fmla="*/ 7287 w 10000"/>
                <a:gd name="connsiteY9" fmla="*/ 48 h 9743"/>
                <a:gd name="connsiteX10" fmla="*/ 7747 w 10000"/>
                <a:gd name="connsiteY10" fmla="*/ 0 h 9743"/>
                <a:gd name="connsiteX11" fmla="*/ 10000 w 10000"/>
                <a:gd name="connsiteY11" fmla="*/ 8519 h 9743"/>
                <a:gd name="connsiteX12" fmla="*/ 9119 w 10000"/>
                <a:gd name="connsiteY12" fmla="*/ 9354 h 9743"/>
                <a:gd name="connsiteX13" fmla="*/ 8384 w 10000"/>
                <a:gd name="connsiteY13" fmla="*/ 9217 h 9743"/>
                <a:gd name="connsiteX14" fmla="*/ 7857 w 10000"/>
                <a:gd name="connsiteY14" fmla="*/ 9743 h 9743"/>
                <a:gd name="connsiteX15" fmla="*/ 308 w 10000"/>
                <a:gd name="connsiteY15" fmla="*/ 5373 h 9743"/>
                <a:gd name="connsiteX16" fmla="*/ 550 w 10000"/>
                <a:gd name="connsiteY16" fmla="*/ 4815 h 9743"/>
                <a:gd name="connsiteX17" fmla="*/ 335 w 10000"/>
                <a:gd name="connsiteY17" fmla="*/ 4373 h 9743"/>
                <a:gd name="connsiteX18" fmla="*/ 0 w 10000"/>
                <a:gd name="connsiteY18" fmla="*/ 3974 h 9743"/>
                <a:gd name="connsiteX19" fmla="*/ 0 w 10000"/>
                <a:gd name="connsiteY19" fmla="*/ 3974 h 9743"/>
                <a:gd name="connsiteX20" fmla="*/ 0 w 10000"/>
                <a:gd name="connsiteY20" fmla="*/ 3974 h 9743"/>
                <a:gd name="connsiteX0" fmla="*/ 0 w 10000"/>
                <a:gd name="connsiteY0" fmla="*/ 4030 h 9951"/>
                <a:gd name="connsiteX1" fmla="*/ 1442 w 10000"/>
                <a:gd name="connsiteY1" fmla="*/ 2167 h 9951"/>
                <a:gd name="connsiteX2" fmla="*/ 2219 w 10000"/>
                <a:gd name="connsiteY2" fmla="*/ 2388 h 9951"/>
                <a:gd name="connsiteX3" fmla="*/ 3139 w 10000"/>
                <a:gd name="connsiteY3" fmla="*/ 1809 h 9951"/>
                <a:gd name="connsiteX4" fmla="*/ 4239 w 10000"/>
                <a:gd name="connsiteY4" fmla="*/ 2614 h 9951"/>
                <a:gd name="connsiteX5" fmla="*/ 4368 w 10000"/>
                <a:gd name="connsiteY5" fmla="*/ 2178 h 9951"/>
                <a:gd name="connsiteX6" fmla="*/ 4977 w 10000"/>
                <a:gd name="connsiteY6" fmla="*/ 1965 h 9951"/>
                <a:gd name="connsiteX7" fmla="*/ 4927 w 10000"/>
                <a:gd name="connsiteY7" fmla="*/ 1279 h 9951"/>
                <a:gd name="connsiteX8" fmla="*/ 4419 w 10000"/>
                <a:gd name="connsiteY8" fmla="*/ 796 h 9951"/>
                <a:gd name="connsiteX9" fmla="*/ 7287 w 10000"/>
                <a:gd name="connsiteY9" fmla="*/ 0 h 9951"/>
                <a:gd name="connsiteX10" fmla="*/ 10000 w 10000"/>
                <a:gd name="connsiteY10" fmla="*/ 8695 h 9951"/>
                <a:gd name="connsiteX11" fmla="*/ 9119 w 10000"/>
                <a:gd name="connsiteY11" fmla="*/ 9552 h 9951"/>
                <a:gd name="connsiteX12" fmla="*/ 8384 w 10000"/>
                <a:gd name="connsiteY12" fmla="*/ 9411 h 9951"/>
                <a:gd name="connsiteX13" fmla="*/ 7857 w 10000"/>
                <a:gd name="connsiteY13" fmla="*/ 9951 h 9951"/>
                <a:gd name="connsiteX14" fmla="*/ 308 w 10000"/>
                <a:gd name="connsiteY14" fmla="*/ 5466 h 9951"/>
                <a:gd name="connsiteX15" fmla="*/ 550 w 10000"/>
                <a:gd name="connsiteY15" fmla="*/ 4893 h 9951"/>
                <a:gd name="connsiteX16" fmla="*/ 335 w 10000"/>
                <a:gd name="connsiteY16" fmla="*/ 4439 h 9951"/>
                <a:gd name="connsiteX17" fmla="*/ 0 w 10000"/>
                <a:gd name="connsiteY17" fmla="*/ 4030 h 9951"/>
                <a:gd name="connsiteX18" fmla="*/ 0 w 10000"/>
                <a:gd name="connsiteY18" fmla="*/ 4030 h 9951"/>
                <a:gd name="connsiteX19" fmla="*/ 0 w 10000"/>
                <a:gd name="connsiteY19" fmla="*/ 4030 h 9951"/>
                <a:gd name="connsiteX0" fmla="*/ 0 w 10000"/>
                <a:gd name="connsiteY0" fmla="*/ 3250 h 9200"/>
                <a:gd name="connsiteX1" fmla="*/ 1442 w 10000"/>
                <a:gd name="connsiteY1" fmla="*/ 1378 h 9200"/>
                <a:gd name="connsiteX2" fmla="*/ 2219 w 10000"/>
                <a:gd name="connsiteY2" fmla="*/ 1600 h 9200"/>
                <a:gd name="connsiteX3" fmla="*/ 3139 w 10000"/>
                <a:gd name="connsiteY3" fmla="*/ 1018 h 9200"/>
                <a:gd name="connsiteX4" fmla="*/ 4239 w 10000"/>
                <a:gd name="connsiteY4" fmla="*/ 1827 h 9200"/>
                <a:gd name="connsiteX5" fmla="*/ 4368 w 10000"/>
                <a:gd name="connsiteY5" fmla="*/ 1389 h 9200"/>
                <a:gd name="connsiteX6" fmla="*/ 4977 w 10000"/>
                <a:gd name="connsiteY6" fmla="*/ 1175 h 9200"/>
                <a:gd name="connsiteX7" fmla="*/ 4927 w 10000"/>
                <a:gd name="connsiteY7" fmla="*/ 485 h 9200"/>
                <a:gd name="connsiteX8" fmla="*/ 4419 w 10000"/>
                <a:gd name="connsiteY8" fmla="*/ 0 h 9200"/>
                <a:gd name="connsiteX9" fmla="*/ 10000 w 10000"/>
                <a:gd name="connsiteY9" fmla="*/ 7938 h 9200"/>
                <a:gd name="connsiteX10" fmla="*/ 9119 w 10000"/>
                <a:gd name="connsiteY10" fmla="*/ 8799 h 9200"/>
                <a:gd name="connsiteX11" fmla="*/ 8384 w 10000"/>
                <a:gd name="connsiteY11" fmla="*/ 8657 h 9200"/>
                <a:gd name="connsiteX12" fmla="*/ 7857 w 10000"/>
                <a:gd name="connsiteY12" fmla="*/ 9200 h 9200"/>
                <a:gd name="connsiteX13" fmla="*/ 308 w 10000"/>
                <a:gd name="connsiteY13" fmla="*/ 4693 h 9200"/>
                <a:gd name="connsiteX14" fmla="*/ 550 w 10000"/>
                <a:gd name="connsiteY14" fmla="*/ 4117 h 9200"/>
                <a:gd name="connsiteX15" fmla="*/ 335 w 10000"/>
                <a:gd name="connsiteY15" fmla="*/ 3661 h 9200"/>
                <a:gd name="connsiteX16" fmla="*/ 0 w 10000"/>
                <a:gd name="connsiteY16" fmla="*/ 3250 h 9200"/>
                <a:gd name="connsiteX17" fmla="*/ 0 w 10000"/>
                <a:gd name="connsiteY17" fmla="*/ 3250 h 9200"/>
                <a:gd name="connsiteX18" fmla="*/ 0 w 10000"/>
                <a:gd name="connsiteY18" fmla="*/ 3250 h 9200"/>
                <a:gd name="connsiteX0" fmla="*/ 0 w 10000"/>
                <a:gd name="connsiteY0" fmla="*/ 3006 h 9473"/>
                <a:gd name="connsiteX1" fmla="*/ 1442 w 10000"/>
                <a:gd name="connsiteY1" fmla="*/ 971 h 9473"/>
                <a:gd name="connsiteX2" fmla="*/ 2219 w 10000"/>
                <a:gd name="connsiteY2" fmla="*/ 1212 h 9473"/>
                <a:gd name="connsiteX3" fmla="*/ 3139 w 10000"/>
                <a:gd name="connsiteY3" fmla="*/ 580 h 9473"/>
                <a:gd name="connsiteX4" fmla="*/ 4239 w 10000"/>
                <a:gd name="connsiteY4" fmla="*/ 1459 h 9473"/>
                <a:gd name="connsiteX5" fmla="*/ 4368 w 10000"/>
                <a:gd name="connsiteY5" fmla="*/ 983 h 9473"/>
                <a:gd name="connsiteX6" fmla="*/ 4977 w 10000"/>
                <a:gd name="connsiteY6" fmla="*/ 750 h 9473"/>
                <a:gd name="connsiteX7" fmla="*/ 4927 w 10000"/>
                <a:gd name="connsiteY7" fmla="*/ 0 h 9473"/>
                <a:gd name="connsiteX8" fmla="*/ 10000 w 10000"/>
                <a:gd name="connsiteY8" fmla="*/ 8101 h 9473"/>
                <a:gd name="connsiteX9" fmla="*/ 9119 w 10000"/>
                <a:gd name="connsiteY9" fmla="*/ 9037 h 9473"/>
                <a:gd name="connsiteX10" fmla="*/ 8384 w 10000"/>
                <a:gd name="connsiteY10" fmla="*/ 8883 h 9473"/>
                <a:gd name="connsiteX11" fmla="*/ 7857 w 10000"/>
                <a:gd name="connsiteY11" fmla="*/ 9473 h 9473"/>
                <a:gd name="connsiteX12" fmla="*/ 308 w 10000"/>
                <a:gd name="connsiteY12" fmla="*/ 4574 h 9473"/>
                <a:gd name="connsiteX13" fmla="*/ 550 w 10000"/>
                <a:gd name="connsiteY13" fmla="*/ 3948 h 9473"/>
                <a:gd name="connsiteX14" fmla="*/ 335 w 10000"/>
                <a:gd name="connsiteY14" fmla="*/ 3452 h 9473"/>
                <a:gd name="connsiteX15" fmla="*/ 0 w 10000"/>
                <a:gd name="connsiteY15" fmla="*/ 3006 h 9473"/>
                <a:gd name="connsiteX16" fmla="*/ 0 w 10000"/>
                <a:gd name="connsiteY16" fmla="*/ 3006 h 9473"/>
                <a:gd name="connsiteX17" fmla="*/ 0 w 10000"/>
                <a:gd name="connsiteY17" fmla="*/ 3006 h 9473"/>
                <a:gd name="connsiteX0" fmla="*/ 0 w 10000"/>
                <a:gd name="connsiteY0" fmla="*/ 2561 h 9388"/>
                <a:gd name="connsiteX1" fmla="*/ 1442 w 10000"/>
                <a:gd name="connsiteY1" fmla="*/ 413 h 9388"/>
                <a:gd name="connsiteX2" fmla="*/ 2219 w 10000"/>
                <a:gd name="connsiteY2" fmla="*/ 667 h 9388"/>
                <a:gd name="connsiteX3" fmla="*/ 3139 w 10000"/>
                <a:gd name="connsiteY3" fmla="*/ 0 h 9388"/>
                <a:gd name="connsiteX4" fmla="*/ 4239 w 10000"/>
                <a:gd name="connsiteY4" fmla="*/ 928 h 9388"/>
                <a:gd name="connsiteX5" fmla="*/ 4368 w 10000"/>
                <a:gd name="connsiteY5" fmla="*/ 426 h 9388"/>
                <a:gd name="connsiteX6" fmla="*/ 4977 w 10000"/>
                <a:gd name="connsiteY6" fmla="*/ 180 h 9388"/>
                <a:gd name="connsiteX7" fmla="*/ 10000 w 10000"/>
                <a:gd name="connsiteY7" fmla="*/ 7940 h 9388"/>
                <a:gd name="connsiteX8" fmla="*/ 9119 w 10000"/>
                <a:gd name="connsiteY8" fmla="*/ 8928 h 9388"/>
                <a:gd name="connsiteX9" fmla="*/ 8384 w 10000"/>
                <a:gd name="connsiteY9" fmla="*/ 8765 h 9388"/>
                <a:gd name="connsiteX10" fmla="*/ 7857 w 10000"/>
                <a:gd name="connsiteY10" fmla="*/ 9388 h 9388"/>
                <a:gd name="connsiteX11" fmla="*/ 308 w 10000"/>
                <a:gd name="connsiteY11" fmla="*/ 4216 h 9388"/>
                <a:gd name="connsiteX12" fmla="*/ 550 w 10000"/>
                <a:gd name="connsiteY12" fmla="*/ 3556 h 9388"/>
                <a:gd name="connsiteX13" fmla="*/ 335 w 10000"/>
                <a:gd name="connsiteY13" fmla="*/ 3032 h 9388"/>
                <a:gd name="connsiteX14" fmla="*/ 0 w 10000"/>
                <a:gd name="connsiteY14" fmla="*/ 2561 h 9388"/>
                <a:gd name="connsiteX15" fmla="*/ 0 w 10000"/>
                <a:gd name="connsiteY15" fmla="*/ 2561 h 9388"/>
                <a:gd name="connsiteX16" fmla="*/ 0 w 10000"/>
                <a:gd name="connsiteY16" fmla="*/ 2561 h 9388"/>
                <a:gd name="connsiteX0" fmla="*/ 0 w 10000"/>
                <a:gd name="connsiteY0" fmla="*/ 2728 h 10000"/>
                <a:gd name="connsiteX1" fmla="*/ 1442 w 10000"/>
                <a:gd name="connsiteY1" fmla="*/ 440 h 10000"/>
                <a:gd name="connsiteX2" fmla="*/ 2219 w 10000"/>
                <a:gd name="connsiteY2" fmla="*/ 710 h 10000"/>
                <a:gd name="connsiteX3" fmla="*/ 3139 w 10000"/>
                <a:gd name="connsiteY3" fmla="*/ 0 h 10000"/>
                <a:gd name="connsiteX4" fmla="*/ 4239 w 10000"/>
                <a:gd name="connsiteY4" fmla="*/ 988 h 10000"/>
                <a:gd name="connsiteX5" fmla="*/ 4368 w 10000"/>
                <a:gd name="connsiteY5" fmla="*/ 454 h 10000"/>
                <a:gd name="connsiteX6" fmla="*/ 10000 w 10000"/>
                <a:gd name="connsiteY6" fmla="*/ 8458 h 10000"/>
                <a:gd name="connsiteX7" fmla="*/ 9119 w 10000"/>
                <a:gd name="connsiteY7" fmla="*/ 9510 h 10000"/>
                <a:gd name="connsiteX8" fmla="*/ 8384 w 10000"/>
                <a:gd name="connsiteY8" fmla="*/ 9336 h 10000"/>
                <a:gd name="connsiteX9" fmla="*/ 7857 w 10000"/>
                <a:gd name="connsiteY9" fmla="*/ 10000 h 10000"/>
                <a:gd name="connsiteX10" fmla="*/ 308 w 10000"/>
                <a:gd name="connsiteY10" fmla="*/ 4491 h 10000"/>
                <a:gd name="connsiteX11" fmla="*/ 550 w 10000"/>
                <a:gd name="connsiteY11" fmla="*/ 3788 h 10000"/>
                <a:gd name="connsiteX12" fmla="*/ 335 w 10000"/>
                <a:gd name="connsiteY12" fmla="*/ 3230 h 10000"/>
                <a:gd name="connsiteX13" fmla="*/ 0 w 10000"/>
                <a:gd name="connsiteY13" fmla="*/ 2728 h 10000"/>
                <a:gd name="connsiteX14" fmla="*/ 0 w 10000"/>
                <a:gd name="connsiteY14" fmla="*/ 2728 h 10000"/>
                <a:gd name="connsiteX15" fmla="*/ 0 w 10000"/>
                <a:gd name="connsiteY15" fmla="*/ 2728 h 10000"/>
                <a:gd name="connsiteX0" fmla="*/ 0 w 10000"/>
                <a:gd name="connsiteY0" fmla="*/ 2728 h 10000"/>
                <a:gd name="connsiteX1" fmla="*/ 1442 w 10000"/>
                <a:gd name="connsiteY1" fmla="*/ 440 h 10000"/>
                <a:gd name="connsiteX2" fmla="*/ 2219 w 10000"/>
                <a:gd name="connsiteY2" fmla="*/ 710 h 10000"/>
                <a:gd name="connsiteX3" fmla="*/ 3139 w 10000"/>
                <a:gd name="connsiteY3" fmla="*/ 0 h 10000"/>
                <a:gd name="connsiteX4" fmla="*/ 4239 w 10000"/>
                <a:gd name="connsiteY4" fmla="*/ 988 h 10000"/>
                <a:gd name="connsiteX5" fmla="*/ 10000 w 10000"/>
                <a:gd name="connsiteY5" fmla="*/ 8458 h 10000"/>
                <a:gd name="connsiteX6" fmla="*/ 9119 w 10000"/>
                <a:gd name="connsiteY6" fmla="*/ 9510 h 10000"/>
                <a:gd name="connsiteX7" fmla="*/ 8384 w 10000"/>
                <a:gd name="connsiteY7" fmla="*/ 9336 h 10000"/>
                <a:gd name="connsiteX8" fmla="*/ 7857 w 10000"/>
                <a:gd name="connsiteY8" fmla="*/ 10000 h 10000"/>
                <a:gd name="connsiteX9" fmla="*/ 308 w 10000"/>
                <a:gd name="connsiteY9" fmla="*/ 4491 h 10000"/>
                <a:gd name="connsiteX10" fmla="*/ 550 w 10000"/>
                <a:gd name="connsiteY10" fmla="*/ 3788 h 10000"/>
                <a:gd name="connsiteX11" fmla="*/ 335 w 10000"/>
                <a:gd name="connsiteY11" fmla="*/ 3230 h 10000"/>
                <a:gd name="connsiteX12" fmla="*/ 0 w 10000"/>
                <a:gd name="connsiteY12" fmla="*/ 2728 h 10000"/>
                <a:gd name="connsiteX13" fmla="*/ 0 w 10000"/>
                <a:gd name="connsiteY13" fmla="*/ 2728 h 10000"/>
                <a:gd name="connsiteX14" fmla="*/ 0 w 10000"/>
                <a:gd name="connsiteY14" fmla="*/ 2728 h 10000"/>
                <a:gd name="connsiteX0" fmla="*/ 0 w 10752"/>
                <a:gd name="connsiteY0" fmla="*/ 2728 h 10000"/>
                <a:gd name="connsiteX1" fmla="*/ 1442 w 10752"/>
                <a:gd name="connsiteY1" fmla="*/ 440 h 10000"/>
                <a:gd name="connsiteX2" fmla="*/ 2219 w 10752"/>
                <a:gd name="connsiteY2" fmla="*/ 710 h 10000"/>
                <a:gd name="connsiteX3" fmla="*/ 3139 w 10752"/>
                <a:gd name="connsiteY3" fmla="*/ 0 h 10000"/>
                <a:gd name="connsiteX4" fmla="*/ 4239 w 10752"/>
                <a:gd name="connsiteY4" fmla="*/ 988 h 10000"/>
                <a:gd name="connsiteX5" fmla="*/ 10752 w 10752"/>
                <a:gd name="connsiteY5" fmla="*/ 7605 h 10000"/>
                <a:gd name="connsiteX6" fmla="*/ 9119 w 10752"/>
                <a:gd name="connsiteY6" fmla="*/ 9510 h 10000"/>
                <a:gd name="connsiteX7" fmla="*/ 8384 w 10752"/>
                <a:gd name="connsiteY7" fmla="*/ 9336 h 10000"/>
                <a:gd name="connsiteX8" fmla="*/ 7857 w 10752"/>
                <a:gd name="connsiteY8" fmla="*/ 10000 h 10000"/>
                <a:gd name="connsiteX9" fmla="*/ 308 w 10752"/>
                <a:gd name="connsiteY9" fmla="*/ 4491 h 10000"/>
                <a:gd name="connsiteX10" fmla="*/ 550 w 10752"/>
                <a:gd name="connsiteY10" fmla="*/ 3788 h 10000"/>
                <a:gd name="connsiteX11" fmla="*/ 335 w 10752"/>
                <a:gd name="connsiteY11" fmla="*/ 3230 h 10000"/>
                <a:gd name="connsiteX12" fmla="*/ 0 w 10752"/>
                <a:gd name="connsiteY12" fmla="*/ 2728 h 10000"/>
                <a:gd name="connsiteX13" fmla="*/ 0 w 10752"/>
                <a:gd name="connsiteY13" fmla="*/ 2728 h 10000"/>
                <a:gd name="connsiteX14" fmla="*/ 0 w 10752"/>
                <a:gd name="connsiteY14" fmla="*/ 2728 h 10000"/>
                <a:gd name="connsiteX0" fmla="*/ 0 w 10752"/>
                <a:gd name="connsiteY0" fmla="*/ 2728 h 10000"/>
                <a:gd name="connsiteX1" fmla="*/ 1442 w 10752"/>
                <a:gd name="connsiteY1" fmla="*/ 440 h 10000"/>
                <a:gd name="connsiteX2" fmla="*/ 2219 w 10752"/>
                <a:gd name="connsiteY2" fmla="*/ 710 h 10000"/>
                <a:gd name="connsiteX3" fmla="*/ 3139 w 10752"/>
                <a:gd name="connsiteY3" fmla="*/ 0 h 10000"/>
                <a:gd name="connsiteX4" fmla="*/ 4239 w 10752"/>
                <a:gd name="connsiteY4" fmla="*/ 988 h 10000"/>
                <a:gd name="connsiteX5" fmla="*/ 10752 w 10752"/>
                <a:gd name="connsiteY5" fmla="*/ 7605 h 10000"/>
                <a:gd name="connsiteX6" fmla="*/ 9119 w 10752"/>
                <a:gd name="connsiteY6" fmla="*/ 9510 h 10000"/>
                <a:gd name="connsiteX7" fmla="*/ 8463 w 10752"/>
                <a:gd name="connsiteY7" fmla="*/ 9565 h 10000"/>
                <a:gd name="connsiteX8" fmla="*/ 7857 w 10752"/>
                <a:gd name="connsiteY8" fmla="*/ 10000 h 10000"/>
                <a:gd name="connsiteX9" fmla="*/ 308 w 10752"/>
                <a:gd name="connsiteY9" fmla="*/ 4491 h 10000"/>
                <a:gd name="connsiteX10" fmla="*/ 550 w 10752"/>
                <a:gd name="connsiteY10" fmla="*/ 3788 h 10000"/>
                <a:gd name="connsiteX11" fmla="*/ 335 w 10752"/>
                <a:gd name="connsiteY11" fmla="*/ 3230 h 10000"/>
                <a:gd name="connsiteX12" fmla="*/ 0 w 10752"/>
                <a:gd name="connsiteY12" fmla="*/ 2728 h 10000"/>
                <a:gd name="connsiteX13" fmla="*/ 0 w 10752"/>
                <a:gd name="connsiteY13" fmla="*/ 2728 h 10000"/>
                <a:gd name="connsiteX14" fmla="*/ 0 w 10752"/>
                <a:gd name="connsiteY14" fmla="*/ 2728 h 10000"/>
                <a:gd name="connsiteX0" fmla="*/ 0 w 11133"/>
                <a:gd name="connsiteY0" fmla="*/ 2728 h 10000"/>
                <a:gd name="connsiteX1" fmla="*/ 1442 w 11133"/>
                <a:gd name="connsiteY1" fmla="*/ 440 h 10000"/>
                <a:gd name="connsiteX2" fmla="*/ 2219 w 11133"/>
                <a:gd name="connsiteY2" fmla="*/ 710 h 10000"/>
                <a:gd name="connsiteX3" fmla="*/ 3139 w 11133"/>
                <a:gd name="connsiteY3" fmla="*/ 0 h 10000"/>
                <a:gd name="connsiteX4" fmla="*/ 4239 w 11133"/>
                <a:gd name="connsiteY4" fmla="*/ 988 h 10000"/>
                <a:gd name="connsiteX5" fmla="*/ 11133 w 11133"/>
                <a:gd name="connsiteY5" fmla="*/ 7769 h 10000"/>
                <a:gd name="connsiteX6" fmla="*/ 9119 w 11133"/>
                <a:gd name="connsiteY6" fmla="*/ 9510 h 10000"/>
                <a:gd name="connsiteX7" fmla="*/ 8463 w 11133"/>
                <a:gd name="connsiteY7" fmla="*/ 9565 h 10000"/>
                <a:gd name="connsiteX8" fmla="*/ 7857 w 11133"/>
                <a:gd name="connsiteY8" fmla="*/ 10000 h 10000"/>
                <a:gd name="connsiteX9" fmla="*/ 308 w 11133"/>
                <a:gd name="connsiteY9" fmla="*/ 4491 h 10000"/>
                <a:gd name="connsiteX10" fmla="*/ 550 w 11133"/>
                <a:gd name="connsiteY10" fmla="*/ 3788 h 10000"/>
                <a:gd name="connsiteX11" fmla="*/ 335 w 11133"/>
                <a:gd name="connsiteY11" fmla="*/ 3230 h 10000"/>
                <a:gd name="connsiteX12" fmla="*/ 0 w 11133"/>
                <a:gd name="connsiteY12" fmla="*/ 2728 h 10000"/>
                <a:gd name="connsiteX13" fmla="*/ 0 w 11133"/>
                <a:gd name="connsiteY13" fmla="*/ 2728 h 10000"/>
                <a:gd name="connsiteX14" fmla="*/ 0 w 11133"/>
                <a:gd name="connsiteY14" fmla="*/ 2728 h 10000"/>
                <a:gd name="connsiteX0" fmla="*/ 0 w 11133"/>
                <a:gd name="connsiteY0" fmla="*/ 2728 h 10000"/>
                <a:gd name="connsiteX1" fmla="*/ 1442 w 11133"/>
                <a:gd name="connsiteY1" fmla="*/ 440 h 10000"/>
                <a:gd name="connsiteX2" fmla="*/ 2219 w 11133"/>
                <a:gd name="connsiteY2" fmla="*/ 710 h 10000"/>
                <a:gd name="connsiteX3" fmla="*/ 3139 w 11133"/>
                <a:gd name="connsiteY3" fmla="*/ 0 h 10000"/>
                <a:gd name="connsiteX4" fmla="*/ 4239 w 11133"/>
                <a:gd name="connsiteY4" fmla="*/ 988 h 10000"/>
                <a:gd name="connsiteX5" fmla="*/ 11133 w 11133"/>
                <a:gd name="connsiteY5" fmla="*/ 7769 h 10000"/>
                <a:gd name="connsiteX6" fmla="*/ 10697 w 11133"/>
                <a:gd name="connsiteY6" fmla="*/ 9200 h 10000"/>
                <a:gd name="connsiteX7" fmla="*/ 8463 w 11133"/>
                <a:gd name="connsiteY7" fmla="*/ 9565 h 10000"/>
                <a:gd name="connsiteX8" fmla="*/ 7857 w 11133"/>
                <a:gd name="connsiteY8" fmla="*/ 10000 h 10000"/>
                <a:gd name="connsiteX9" fmla="*/ 308 w 11133"/>
                <a:gd name="connsiteY9" fmla="*/ 4491 h 10000"/>
                <a:gd name="connsiteX10" fmla="*/ 550 w 11133"/>
                <a:gd name="connsiteY10" fmla="*/ 3788 h 10000"/>
                <a:gd name="connsiteX11" fmla="*/ 335 w 11133"/>
                <a:gd name="connsiteY11" fmla="*/ 3230 h 10000"/>
                <a:gd name="connsiteX12" fmla="*/ 0 w 11133"/>
                <a:gd name="connsiteY12" fmla="*/ 2728 h 10000"/>
                <a:gd name="connsiteX13" fmla="*/ 0 w 11133"/>
                <a:gd name="connsiteY13" fmla="*/ 2728 h 10000"/>
                <a:gd name="connsiteX14" fmla="*/ 0 w 11133"/>
                <a:gd name="connsiteY14" fmla="*/ 2728 h 10000"/>
                <a:gd name="connsiteX0" fmla="*/ 0 w 11133"/>
                <a:gd name="connsiteY0" fmla="*/ 2728 h 10000"/>
                <a:gd name="connsiteX1" fmla="*/ 1442 w 11133"/>
                <a:gd name="connsiteY1" fmla="*/ 440 h 10000"/>
                <a:gd name="connsiteX2" fmla="*/ 2219 w 11133"/>
                <a:gd name="connsiteY2" fmla="*/ 710 h 10000"/>
                <a:gd name="connsiteX3" fmla="*/ 3139 w 11133"/>
                <a:gd name="connsiteY3" fmla="*/ 0 h 10000"/>
                <a:gd name="connsiteX4" fmla="*/ 4239 w 11133"/>
                <a:gd name="connsiteY4" fmla="*/ 988 h 10000"/>
                <a:gd name="connsiteX5" fmla="*/ 11133 w 11133"/>
                <a:gd name="connsiteY5" fmla="*/ 7769 h 10000"/>
                <a:gd name="connsiteX6" fmla="*/ 10697 w 11133"/>
                <a:gd name="connsiteY6" fmla="*/ 9200 h 10000"/>
                <a:gd name="connsiteX7" fmla="*/ 9496 w 11133"/>
                <a:gd name="connsiteY7" fmla="*/ 9877 h 10000"/>
                <a:gd name="connsiteX8" fmla="*/ 7857 w 11133"/>
                <a:gd name="connsiteY8" fmla="*/ 10000 h 10000"/>
                <a:gd name="connsiteX9" fmla="*/ 308 w 11133"/>
                <a:gd name="connsiteY9" fmla="*/ 4491 h 10000"/>
                <a:gd name="connsiteX10" fmla="*/ 550 w 11133"/>
                <a:gd name="connsiteY10" fmla="*/ 3788 h 10000"/>
                <a:gd name="connsiteX11" fmla="*/ 335 w 11133"/>
                <a:gd name="connsiteY11" fmla="*/ 3230 h 10000"/>
                <a:gd name="connsiteX12" fmla="*/ 0 w 11133"/>
                <a:gd name="connsiteY12" fmla="*/ 2728 h 10000"/>
                <a:gd name="connsiteX13" fmla="*/ 0 w 11133"/>
                <a:gd name="connsiteY13" fmla="*/ 2728 h 10000"/>
                <a:gd name="connsiteX14" fmla="*/ 0 w 11133"/>
                <a:gd name="connsiteY14" fmla="*/ 2728 h 10000"/>
                <a:gd name="connsiteX0" fmla="*/ 0 w 11133"/>
                <a:gd name="connsiteY0" fmla="*/ 2728 h 10071"/>
                <a:gd name="connsiteX1" fmla="*/ 1442 w 11133"/>
                <a:gd name="connsiteY1" fmla="*/ 440 h 10071"/>
                <a:gd name="connsiteX2" fmla="*/ 2219 w 11133"/>
                <a:gd name="connsiteY2" fmla="*/ 710 h 10071"/>
                <a:gd name="connsiteX3" fmla="*/ 3139 w 11133"/>
                <a:gd name="connsiteY3" fmla="*/ 0 h 10071"/>
                <a:gd name="connsiteX4" fmla="*/ 4239 w 11133"/>
                <a:gd name="connsiteY4" fmla="*/ 988 h 10071"/>
                <a:gd name="connsiteX5" fmla="*/ 11133 w 11133"/>
                <a:gd name="connsiteY5" fmla="*/ 7769 h 10071"/>
                <a:gd name="connsiteX6" fmla="*/ 10697 w 11133"/>
                <a:gd name="connsiteY6" fmla="*/ 9200 h 10071"/>
                <a:gd name="connsiteX7" fmla="*/ 9684 w 11133"/>
                <a:gd name="connsiteY7" fmla="*/ 10071 h 10071"/>
                <a:gd name="connsiteX8" fmla="*/ 7857 w 11133"/>
                <a:gd name="connsiteY8" fmla="*/ 10000 h 10071"/>
                <a:gd name="connsiteX9" fmla="*/ 308 w 11133"/>
                <a:gd name="connsiteY9" fmla="*/ 4491 h 10071"/>
                <a:gd name="connsiteX10" fmla="*/ 550 w 11133"/>
                <a:gd name="connsiteY10" fmla="*/ 3788 h 10071"/>
                <a:gd name="connsiteX11" fmla="*/ 335 w 11133"/>
                <a:gd name="connsiteY11" fmla="*/ 3230 h 10071"/>
                <a:gd name="connsiteX12" fmla="*/ 0 w 11133"/>
                <a:gd name="connsiteY12" fmla="*/ 2728 h 10071"/>
                <a:gd name="connsiteX13" fmla="*/ 0 w 11133"/>
                <a:gd name="connsiteY13" fmla="*/ 2728 h 10071"/>
                <a:gd name="connsiteX14" fmla="*/ 0 w 11133"/>
                <a:gd name="connsiteY14" fmla="*/ 2728 h 10071"/>
                <a:gd name="connsiteX0" fmla="*/ 0 w 11133"/>
                <a:gd name="connsiteY0" fmla="*/ 2728 h 10071"/>
                <a:gd name="connsiteX1" fmla="*/ 1442 w 11133"/>
                <a:gd name="connsiteY1" fmla="*/ 440 h 10071"/>
                <a:gd name="connsiteX2" fmla="*/ 2219 w 11133"/>
                <a:gd name="connsiteY2" fmla="*/ 710 h 10071"/>
                <a:gd name="connsiteX3" fmla="*/ 3139 w 11133"/>
                <a:gd name="connsiteY3" fmla="*/ 0 h 10071"/>
                <a:gd name="connsiteX4" fmla="*/ 4239 w 11133"/>
                <a:gd name="connsiteY4" fmla="*/ 988 h 10071"/>
                <a:gd name="connsiteX5" fmla="*/ 11133 w 11133"/>
                <a:gd name="connsiteY5" fmla="*/ 7769 h 10071"/>
                <a:gd name="connsiteX6" fmla="*/ 10697 w 11133"/>
                <a:gd name="connsiteY6" fmla="*/ 9200 h 10071"/>
                <a:gd name="connsiteX7" fmla="*/ 9684 w 11133"/>
                <a:gd name="connsiteY7" fmla="*/ 10071 h 10071"/>
                <a:gd name="connsiteX8" fmla="*/ 8469 w 11133"/>
                <a:gd name="connsiteY8" fmla="*/ 10029 h 10071"/>
                <a:gd name="connsiteX9" fmla="*/ 7857 w 11133"/>
                <a:gd name="connsiteY9" fmla="*/ 10000 h 10071"/>
                <a:gd name="connsiteX10" fmla="*/ 308 w 11133"/>
                <a:gd name="connsiteY10" fmla="*/ 4491 h 10071"/>
                <a:gd name="connsiteX11" fmla="*/ 550 w 11133"/>
                <a:gd name="connsiteY11" fmla="*/ 3788 h 10071"/>
                <a:gd name="connsiteX12" fmla="*/ 335 w 11133"/>
                <a:gd name="connsiteY12" fmla="*/ 3230 h 10071"/>
                <a:gd name="connsiteX13" fmla="*/ 0 w 11133"/>
                <a:gd name="connsiteY13" fmla="*/ 2728 h 10071"/>
                <a:gd name="connsiteX14" fmla="*/ 0 w 11133"/>
                <a:gd name="connsiteY14" fmla="*/ 2728 h 10071"/>
                <a:gd name="connsiteX15" fmla="*/ 0 w 11133"/>
                <a:gd name="connsiteY15" fmla="*/ 2728 h 10071"/>
                <a:gd name="connsiteX0" fmla="*/ 0 w 11133"/>
                <a:gd name="connsiteY0" fmla="*/ 2728 h 10071"/>
                <a:gd name="connsiteX1" fmla="*/ 1442 w 11133"/>
                <a:gd name="connsiteY1" fmla="*/ 440 h 10071"/>
                <a:gd name="connsiteX2" fmla="*/ 2219 w 11133"/>
                <a:gd name="connsiteY2" fmla="*/ 710 h 10071"/>
                <a:gd name="connsiteX3" fmla="*/ 3139 w 11133"/>
                <a:gd name="connsiteY3" fmla="*/ 0 h 10071"/>
                <a:gd name="connsiteX4" fmla="*/ 4239 w 11133"/>
                <a:gd name="connsiteY4" fmla="*/ 988 h 10071"/>
                <a:gd name="connsiteX5" fmla="*/ 11133 w 11133"/>
                <a:gd name="connsiteY5" fmla="*/ 7769 h 10071"/>
                <a:gd name="connsiteX6" fmla="*/ 10697 w 11133"/>
                <a:gd name="connsiteY6" fmla="*/ 9200 h 10071"/>
                <a:gd name="connsiteX7" fmla="*/ 9684 w 11133"/>
                <a:gd name="connsiteY7" fmla="*/ 10071 h 10071"/>
                <a:gd name="connsiteX8" fmla="*/ 9091 w 11133"/>
                <a:gd name="connsiteY8" fmla="*/ 9605 h 10071"/>
                <a:gd name="connsiteX9" fmla="*/ 7857 w 11133"/>
                <a:gd name="connsiteY9" fmla="*/ 10000 h 10071"/>
                <a:gd name="connsiteX10" fmla="*/ 308 w 11133"/>
                <a:gd name="connsiteY10" fmla="*/ 4491 h 10071"/>
                <a:gd name="connsiteX11" fmla="*/ 550 w 11133"/>
                <a:gd name="connsiteY11" fmla="*/ 3788 h 10071"/>
                <a:gd name="connsiteX12" fmla="*/ 335 w 11133"/>
                <a:gd name="connsiteY12" fmla="*/ 3230 h 10071"/>
                <a:gd name="connsiteX13" fmla="*/ 0 w 11133"/>
                <a:gd name="connsiteY13" fmla="*/ 2728 h 10071"/>
                <a:gd name="connsiteX14" fmla="*/ 0 w 11133"/>
                <a:gd name="connsiteY14" fmla="*/ 2728 h 10071"/>
                <a:gd name="connsiteX15" fmla="*/ 0 w 11133"/>
                <a:gd name="connsiteY15" fmla="*/ 2728 h 10071"/>
                <a:gd name="connsiteX0" fmla="*/ 0 w 11133"/>
                <a:gd name="connsiteY0" fmla="*/ 2728 h 10233"/>
                <a:gd name="connsiteX1" fmla="*/ 1442 w 11133"/>
                <a:gd name="connsiteY1" fmla="*/ 440 h 10233"/>
                <a:gd name="connsiteX2" fmla="*/ 2219 w 11133"/>
                <a:gd name="connsiteY2" fmla="*/ 710 h 10233"/>
                <a:gd name="connsiteX3" fmla="*/ 3139 w 11133"/>
                <a:gd name="connsiteY3" fmla="*/ 0 h 10233"/>
                <a:gd name="connsiteX4" fmla="*/ 4239 w 11133"/>
                <a:gd name="connsiteY4" fmla="*/ 988 h 10233"/>
                <a:gd name="connsiteX5" fmla="*/ 11133 w 11133"/>
                <a:gd name="connsiteY5" fmla="*/ 7769 h 10233"/>
                <a:gd name="connsiteX6" fmla="*/ 10697 w 11133"/>
                <a:gd name="connsiteY6" fmla="*/ 9200 h 10233"/>
                <a:gd name="connsiteX7" fmla="*/ 9684 w 11133"/>
                <a:gd name="connsiteY7" fmla="*/ 10071 h 10233"/>
                <a:gd name="connsiteX8" fmla="*/ 9091 w 11133"/>
                <a:gd name="connsiteY8" fmla="*/ 9605 h 10233"/>
                <a:gd name="connsiteX9" fmla="*/ 8384 w 11133"/>
                <a:gd name="connsiteY9" fmla="*/ 10233 h 10233"/>
                <a:gd name="connsiteX10" fmla="*/ 308 w 11133"/>
                <a:gd name="connsiteY10" fmla="*/ 4491 h 10233"/>
                <a:gd name="connsiteX11" fmla="*/ 550 w 11133"/>
                <a:gd name="connsiteY11" fmla="*/ 3788 h 10233"/>
                <a:gd name="connsiteX12" fmla="*/ 335 w 11133"/>
                <a:gd name="connsiteY12" fmla="*/ 3230 h 10233"/>
                <a:gd name="connsiteX13" fmla="*/ 0 w 11133"/>
                <a:gd name="connsiteY13" fmla="*/ 2728 h 10233"/>
                <a:gd name="connsiteX14" fmla="*/ 0 w 11133"/>
                <a:gd name="connsiteY14" fmla="*/ 2728 h 10233"/>
                <a:gd name="connsiteX15" fmla="*/ 0 w 11133"/>
                <a:gd name="connsiteY15" fmla="*/ 2728 h 1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33" h="10233">
                  <a:moveTo>
                    <a:pt x="0" y="2728"/>
                  </a:moveTo>
                  <a:lnTo>
                    <a:pt x="1442" y="440"/>
                  </a:lnTo>
                  <a:lnTo>
                    <a:pt x="2219" y="710"/>
                  </a:lnTo>
                  <a:lnTo>
                    <a:pt x="3139" y="0"/>
                  </a:lnTo>
                  <a:lnTo>
                    <a:pt x="4239" y="988"/>
                  </a:lnTo>
                  <a:lnTo>
                    <a:pt x="11133" y="7769"/>
                  </a:lnTo>
                  <a:lnTo>
                    <a:pt x="10697" y="9200"/>
                  </a:lnTo>
                  <a:lnTo>
                    <a:pt x="9684" y="10071"/>
                  </a:lnTo>
                  <a:lnTo>
                    <a:pt x="9091" y="9605"/>
                  </a:lnTo>
                  <a:lnTo>
                    <a:pt x="8384" y="10233"/>
                  </a:lnTo>
                  <a:lnTo>
                    <a:pt x="308" y="4491"/>
                  </a:lnTo>
                  <a:cubicBezTo>
                    <a:pt x="388" y="4256"/>
                    <a:pt x="469" y="4022"/>
                    <a:pt x="550" y="3788"/>
                  </a:cubicBezTo>
                  <a:cubicBezTo>
                    <a:pt x="479" y="3600"/>
                    <a:pt x="407" y="3416"/>
                    <a:pt x="335" y="3230"/>
                  </a:cubicBezTo>
                  <a:lnTo>
                    <a:pt x="0" y="2728"/>
                  </a:lnTo>
                  <a:lnTo>
                    <a:pt x="0" y="2728"/>
                  </a:lnTo>
                  <a:lnTo>
                    <a:pt x="0" y="2728"/>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2" name="Group 241">
              <a:extLst>
                <a:ext uri="{FF2B5EF4-FFF2-40B4-BE49-F238E27FC236}">
                  <a16:creationId xmlns:a16="http://schemas.microsoft.com/office/drawing/2014/main" id="{60C3FC47-6BD8-47CD-A830-838BD2BD5FC2}"/>
                </a:ext>
              </a:extLst>
            </p:cNvPr>
            <p:cNvGrpSpPr/>
            <p:nvPr/>
          </p:nvGrpSpPr>
          <p:grpSpPr>
            <a:xfrm>
              <a:off x="9146884" y="-1913979"/>
              <a:ext cx="2902547" cy="3397972"/>
              <a:chOff x="6097218" y="-1217932"/>
              <a:chExt cx="2902547" cy="3397972"/>
            </a:xfrm>
          </p:grpSpPr>
          <p:sp>
            <p:nvSpPr>
              <p:cNvPr id="167" name="Freeform 184">
                <a:extLst>
                  <a:ext uri="{FF2B5EF4-FFF2-40B4-BE49-F238E27FC236}">
                    <a16:creationId xmlns:a16="http://schemas.microsoft.com/office/drawing/2014/main" id="{08D307DF-9089-4902-877F-0EA81495673E}"/>
                  </a:ext>
                </a:extLst>
              </p:cNvPr>
              <p:cNvSpPr>
                <a:spLocks/>
              </p:cNvSpPr>
              <p:nvPr/>
            </p:nvSpPr>
            <p:spPr bwMode="auto">
              <a:xfrm rot="3200069">
                <a:off x="5849506" y="-970220"/>
                <a:ext cx="3397972" cy="2902547"/>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 name="connsiteX0" fmla="*/ 4646 w 10848"/>
                  <a:gd name="connsiteY0" fmla="*/ 1148 h 10000"/>
                  <a:gd name="connsiteX1" fmla="*/ 3076 w 10848"/>
                  <a:gd name="connsiteY1" fmla="*/ 0 h 10000"/>
                  <a:gd name="connsiteX2" fmla="*/ 2692 w 10848"/>
                  <a:gd name="connsiteY2" fmla="*/ 317 h 10000"/>
                  <a:gd name="connsiteX3" fmla="*/ 2237 w 10848"/>
                  <a:gd name="connsiteY3" fmla="*/ 622 h 10000"/>
                  <a:gd name="connsiteX4" fmla="*/ 1558 w 10848"/>
                  <a:gd name="connsiteY4" fmla="*/ 317 h 10000"/>
                  <a:gd name="connsiteX5" fmla="*/ 449 w 10848"/>
                  <a:gd name="connsiteY5" fmla="*/ 2231 h 10000"/>
                  <a:gd name="connsiteX6" fmla="*/ 0 w 10848"/>
                  <a:gd name="connsiteY6" fmla="*/ 2889 h 10000"/>
                  <a:gd name="connsiteX7" fmla="*/ 579 w 10848"/>
                  <a:gd name="connsiteY7" fmla="*/ 3553 h 10000"/>
                  <a:gd name="connsiteX8" fmla="*/ 608 w 10848"/>
                  <a:gd name="connsiteY8" fmla="*/ 4049 h 10000"/>
                  <a:gd name="connsiteX9" fmla="*/ 89 w 10848"/>
                  <a:gd name="connsiteY9" fmla="*/ 4551 h 10000"/>
                  <a:gd name="connsiteX10" fmla="*/ 7910 w 10848"/>
                  <a:gd name="connsiteY10" fmla="*/ 10000 h 10000"/>
                  <a:gd name="connsiteX11" fmla="*/ 8259 w 10848"/>
                  <a:gd name="connsiteY11" fmla="*/ 9563 h 10000"/>
                  <a:gd name="connsiteX12" fmla="*/ 8524 w 10848"/>
                  <a:gd name="connsiteY12" fmla="*/ 9366 h 10000"/>
                  <a:gd name="connsiteX13" fmla="*/ 9050 w 10848"/>
                  <a:gd name="connsiteY13" fmla="*/ 9749 h 10000"/>
                  <a:gd name="connsiteX14" fmla="*/ 10848 w 10848"/>
                  <a:gd name="connsiteY14" fmla="*/ 7476 h 10000"/>
                  <a:gd name="connsiteX15" fmla="*/ 9604 w 10848"/>
                  <a:gd name="connsiteY15" fmla="*/ 8158 h 10000"/>
                  <a:gd name="connsiteX16" fmla="*/ 9067 w 10848"/>
                  <a:gd name="connsiteY16" fmla="*/ 9264 h 10000"/>
                  <a:gd name="connsiteX17" fmla="*/ 8725 w 10848"/>
                  <a:gd name="connsiteY17" fmla="*/ 9013 h 10000"/>
                  <a:gd name="connsiteX18" fmla="*/ 8129 w 10848"/>
                  <a:gd name="connsiteY18" fmla="*/ 9061 h 10000"/>
                  <a:gd name="connsiteX19" fmla="*/ 7822 w 10848"/>
                  <a:gd name="connsiteY19" fmla="*/ 9551 h 10000"/>
                  <a:gd name="connsiteX20" fmla="*/ 5697 w 10848"/>
                  <a:gd name="connsiteY20" fmla="*/ 7955 h 10000"/>
                  <a:gd name="connsiteX21" fmla="*/ 1187 w 10848"/>
                  <a:gd name="connsiteY21" fmla="*/ 4671 h 10000"/>
                  <a:gd name="connsiteX22" fmla="*/ 691 w 10848"/>
                  <a:gd name="connsiteY22" fmla="*/ 4432 h 10000"/>
                  <a:gd name="connsiteX23" fmla="*/ 1051 w 10848"/>
                  <a:gd name="connsiteY23" fmla="*/ 3900 h 10000"/>
                  <a:gd name="connsiteX24" fmla="*/ 891 w 10848"/>
                  <a:gd name="connsiteY24" fmla="*/ 3301 h 10000"/>
                  <a:gd name="connsiteX25" fmla="*/ 396 w 10848"/>
                  <a:gd name="connsiteY25" fmla="*/ 2841 h 10000"/>
                  <a:gd name="connsiteX26" fmla="*/ 726 w 10848"/>
                  <a:gd name="connsiteY26" fmla="*/ 2279 h 10000"/>
                  <a:gd name="connsiteX27" fmla="*/ 1387 w 10848"/>
                  <a:gd name="connsiteY27" fmla="*/ 1549 h 10000"/>
                  <a:gd name="connsiteX28" fmla="*/ 1712 w 10848"/>
                  <a:gd name="connsiteY28" fmla="*/ 783 h 10000"/>
                  <a:gd name="connsiteX29" fmla="*/ 2308 w 10848"/>
                  <a:gd name="connsiteY29" fmla="*/ 1035 h 10000"/>
                  <a:gd name="connsiteX30" fmla="*/ 2834 w 10848"/>
                  <a:gd name="connsiteY30" fmla="*/ 939 h 10000"/>
                  <a:gd name="connsiteX31" fmla="*/ 3264 w 10848"/>
                  <a:gd name="connsiteY31" fmla="*/ 449 h 10000"/>
                  <a:gd name="connsiteX32" fmla="*/ 4923 w 10848"/>
                  <a:gd name="connsiteY32" fmla="*/ 1908 h 10000"/>
                  <a:gd name="connsiteX33" fmla="*/ 4646 w 10848"/>
                  <a:gd name="connsiteY33" fmla="*/ 1148 h 10000"/>
                  <a:gd name="connsiteX34" fmla="*/ 4646 w 10848"/>
                  <a:gd name="connsiteY34" fmla="*/ 1148 h 10000"/>
                  <a:gd name="connsiteX35" fmla="*/ 4982 w 10848"/>
                  <a:gd name="connsiteY35" fmla="*/ 1489 h 10000"/>
                  <a:gd name="connsiteX0" fmla="*/ 4646 w 10848"/>
                  <a:gd name="connsiteY0" fmla="*/ 1148 h 10000"/>
                  <a:gd name="connsiteX1" fmla="*/ 3076 w 10848"/>
                  <a:gd name="connsiteY1" fmla="*/ 0 h 10000"/>
                  <a:gd name="connsiteX2" fmla="*/ 2692 w 10848"/>
                  <a:gd name="connsiteY2" fmla="*/ 317 h 10000"/>
                  <a:gd name="connsiteX3" fmla="*/ 2237 w 10848"/>
                  <a:gd name="connsiteY3" fmla="*/ 622 h 10000"/>
                  <a:gd name="connsiteX4" fmla="*/ 1558 w 10848"/>
                  <a:gd name="connsiteY4" fmla="*/ 317 h 10000"/>
                  <a:gd name="connsiteX5" fmla="*/ 449 w 10848"/>
                  <a:gd name="connsiteY5" fmla="*/ 2231 h 10000"/>
                  <a:gd name="connsiteX6" fmla="*/ 0 w 10848"/>
                  <a:gd name="connsiteY6" fmla="*/ 2889 h 10000"/>
                  <a:gd name="connsiteX7" fmla="*/ 579 w 10848"/>
                  <a:gd name="connsiteY7" fmla="*/ 3553 h 10000"/>
                  <a:gd name="connsiteX8" fmla="*/ 608 w 10848"/>
                  <a:gd name="connsiteY8" fmla="*/ 4049 h 10000"/>
                  <a:gd name="connsiteX9" fmla="*/ 89 w 10848"/>
                  <a:gd name="connsiteY9" fmla="*/ 4551 h 10000"/>
                  <a:gd name="connsiteX10" fmla="*/ 7910 w 10848"/>
                  <a:gd name="connsiteY10" fmla="*/ 10000 h 10000"/>
                  <a:gd name="connsiteX11" fmla="*/ 8259 w 10848"/>
                  <a:gd name="connsiteY11" fmla="*/ 9563 h 10000"/>
                  <a:gd name="connsiteX12" fmla="*/ 8524 w 10848"/>
                  <a:gd name="connsiteY12" fmla="*/ 9366 h 10000"/>
                  <a:gd name="connsiteX13" fmla="*/ 9050 w 10848"/>
                  <a:gd name="connsiteY13" fmla="*/ 9749 h 10000"/>
                  <a:gd name="connsiteX14" fmla="*/ 10848 w 10848"/>
                  <a:gd name="connsiteY14" fmla="*/ 7476 h 10000"/>
                  <a:gd name="connsiteX15" fmla="*/ 10548 w 10848"/>
                  <a:gd name="connsiteY15" fmla="*/ 6777 h 10000"/>
                  <a:gd name="connsiteX16" fmla="*/ 9067 w 10848"/>
                  <a:gd name="connsiteY16" fmla="*/ 9264 h 10000"/>
                  <a:gd name="connsiteX17" fmla="*/ 8725 w 10848"/>
                  <a:gd name="connsiteY17" fmla="*/ 9013 h 10000"/>
                  <a:gd name="connsiteX18" fmla="*/ 8129 w 10848"/>
                  <a:gd name="connsiteY18" fmla="*/ 9061 h 10000"/>
                  <a:gd name="connsiteX19" fmla="*/ 7822 w 10848"/>
                  <a:gd name="connsiteY19" fmla="*/ 9551 h 10000"/>
                  <a:gd name="connsiteX20" fmla="*/ 5697 w 10848"/>
                  <a:gd name="connsiteY20" fmla="*/ 7955 h 10000"/>
                  <a:gd name="connsiteX21" fmla="*/ 1187 w 10848"/>
                  <a:gd name="connsiteY21" fmla="*/ 4671 h 10000"/>
                  <a:gd name="connsiteX22" fmla="*/ 691 w 10848"/>
                  <a:gd name="connsiteY22" fmla="*/ 4432 h 10000"/>
                  <a:gd name="connsiteX23" fmla="*/ 1051 w 10848"/>
                  <a:gd name="connsiteY23" fmla="*/ 3900 h 10000"/>
                  <a:gd name="connsiteX24" fmla="*/ 891 w 10848"/>
                  <a:gd name="connsiteY24" fmla="*/ 3301 h 10000"/>
                  <a:gd name="connsiteX25" fmla="*/ 396 w 10848"/>
                  <a:gd name="connsiteY25" fmla="*/ 2841 h 10000"/>
                  <a:gd name="connsiteX26" fmla="*/ 726 w 10848"/>
                  <a:gd name="connsiteY26" fmla="*/ 2279 h 10000"/>
                  <a:gd name="connsiteX27" fmla="*/ 1387 w 10848"/>
                  <a:gd name="connsiteY27" fmla="*/ 1549 h 10000"/>
                  <a:gd name="connsiteX28" fmla="*/ 1712 w 10848"/>
                  <a:gd name="connsiteY28" fmla="*/ 783 h 10000"/>
                  <a:gd name="connsiteX29" fmla="*/ 2308 w 10848"/>
                  <a:gd name="connsiteY29" fmla="*/ 1035 h 10000"/>
                  <a:gd name="connsiteX30" fmla="*/ 2834 w 10848"/>
                  <a:gd name="connsiteY30" fmla="*/ 939 h 10000"/>
                  <a:gd name="connsiteX31" fmla="*/ 3264 w 10848"/>
                  <a:gd name="connsiteY31" fmla="*/ 449 h 10000"/>
                  <a:gd name="connsiteX32" fmla="*/ 4923 w 10848"/>
                  <a:gd name="connsiteY32" fmla="*/ 1908 h 10000"/>
                  <a:gd name="connsiteX33" fmla="*/ 4646 w 10848"/>
                  <a:gd name="connsiteY33" fmla="*/ 1148 h 10000"/>
                  <a:gd name="connsiteX34" fmla="*/ 4646 w 10848"/>
                  <a:gd name="connsiteY34" fmla="*/ 1148 h 10000"/>
                  <a:gd name="connsiteX35" fmla="*/ 4982 w 1084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8524 w 10898"/>
                  <a:gd name="connsiteY12" fmla="*/ 9366 h 10000"/>
                  <a:gd name="connsiteX13" fmla="*/ 9050 w 10898"/>
                  <a:gd name="connsiteY13" fmla="*/ 9749 h 10000"/>
                  <a:gd name="connsiteX14" fmla="*/ 10898 w 10898"/>
                  <a:gd name="connsiteY14" fmla="*/ 7167 h 10000"/>
                  <a:gd name="connsiteX15" fmla="*/ 10548 w 10898"/>
                  <a:gd name="connsiteY15" fmla="*/ 6777 h 10000"/>
                  <a:gd name="connsiteX16" fmla="*/ 9067 w 10898"/>
                  <a:gd name="connsiteY16" fmla="*/ 9264 h 10000"/>
                  <a:gd name="connsiteX17" fmla="*/ 8725 w 10898"/>
                  <a:gd name="connsiteY17" fmla="*/ 9013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8524 w 10898"/>
                  <a:gd name="connsiteY12" fmla="*/ 9366 h 10000"/>
                  <a:gd name="connsiteX13" fmla="*/ 9050 w 10898"/>
                  <a:gd name="connsiteY13" fmla="*/ 9749 h 10000"/>
                  <a:gd name="connsiteX14" fmla="*/ 10898 w 10898"/>
                  <a:gd name="connsiteY14" fmla="*/ 7167 h 10000"/>
                  <a:gd name="connsiteX15" fmla="*/ 10548 w 10898"/>
                  <a:gd name="connsiteY15" fmla="*/ 6777 h 10000"/>
                  <a:gd name="connsiteX16" fmla="*/ 9657 w 10898"/>
                  <a:gd name="connsiteY16" fmla="*/ 8118 h 10000"/>
                  <a:gd name="connsiteX17" fmla="*/ 8725 w 10898"/>
                  <a:gd name="connsiteY17" fmla="*/ 9013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8524 w 10898"/>
                  <a:gd name="connsiteY12" fmla="*/ 9366 h 10000"/>
                  <a:gd name="connsiteX13" fmla="*/ 10210 w 10898"/>
                  <a:gd name="connsiteY13" fmla="*/ 8311 h 10000"/>
                  <a:gd name="connsiteX14" fmla="*/ 10898 w 10898"/>
                  <a:gd name="connsiteY14" fmla="*/ 7167 h 10000"/>
                  <a:gd name="connsiteX15" fmla="*/ 10548 w 10898"/>
                  <a:gd name="connsiteY15" fmla="*/ 6777 h 10000"/>
                  <a:gd name="connsiteX16" fmla="*/ 9657 w 10898"/>
                  <a:gd name="connsiteY16" fmla="*/ 8118 h 10000"/>
                  <a:gd name="connsiteX17" fmla="*/ 8725 w 10898"/>
                  <a:gd name="connsiteY17" fmla="*/ 9013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8524 w 10898"/>
                  <a:gd name="connsiteY12" fmla="*/ 9366 h 10000"/>
                  <a:gd name="connsiteX13" fmla="*/ 10210 w 10898"/>
                  <a:gd name="connsiteY13" fmla="*/ 8311 h 10000"/>
                  <a:gd name="connsiteX14" fmla="*/ 10898 w 10898"/>
                  <a:gd name="connsiteY14" fmla="*/ 7167 h 10000"/>
                  <a:gd name="connsiteX15" fmla="*/ 10548 w 10898"/>
                  <a:gd name="connsiteY15" fmla="*/ 6777 h 10000"/>
                  <a:gd name="connsiteX16" fmla="*/ 9579 w 10898"/>
                  <a:gd name="connsiteY16" fmla="*/ 8224 h 10000"/>
                  <a:gd name="connsiteX17" fmla="*/ 8725 w 10898"/>
                  <a:gd name="connsiteY17" fmla="*/ 9013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9947 w 10898"/>
                  <a:gd name="connsiteY12" fmla="*/ 9103 h 10000"/>
                  <a:gd name="connsiteX13" fmla="*/ 10210 w 10898"/>
                  <a:gd name="connsiteY13" fmla="*/ 8311 h 10000"/>
                  <a:gd name="connsiteX14" fmla="*/ 10898 w 10898"/>
                  <a:gd name="connsiteY14" fmla="*/ 7167 h 10000"/>
                  <a:gd name="connsiteX15" fmla="*/ 10548 w 10898"/>
                  <a:gd name="connsiteY15" fmla="*/ 6777 h 10000"/>
                  <a:gd name="connsiteX16" fmla="*/ 9579 w 10898"/>
                  <a:gd name="connsiteY16" fmla="*/ 8224 h 10000"/>
                  <a:gd name="connsiteX17" fmla="*/ 8725 w 10898"/>
                  <a:gd name="connsiteY17" fmla="*/ 9013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9947 w 10898"/>
                  <a:gd name="connsiteY12" fmla="*/ 9103 h 10000"/>
                  <a:gd name="connsiteX13" fmla="*/ 10210 w 10898"/>
                  <a:gd name="connsiteY13" fmla="*/ 8311 h 10000"/>
                  <a:gd name="connsiteX14" fmla="*/ 10898 w 10898"/>
                  <a:gd name="connsiteY14" fmla="*/ 7167 h 10000"/>
                  <a:gd name="connsiteX15" fmla="*/ 10548 w 10898"/>
                  <a:gd name="connsiteY15" fmla="*/ 6777 h 10000"/>
                  <a:gd name="connsiteX16" fmla="*/ 9579 w 10898"/>
                  <a:gd name="connsiteY16" fmla="*/ 8224 h 10000"/>
                  <a:gd name="connsiteX17" fmla="*/ 9076 w 10898"/>
                  <a:gd name="connsiteY17" fmla="*/ 8677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9929 w 10898"/>
                  <a:gd name="connsiteY12" fmla="*/ 9450 h 10000"/>
                  <a:gd name="connsiteX13" fmla="*/ 10210 w 10898"/>
                  <a:gd name="connsiteY13" fmla="*/ 8311 h 10000"/>
                  <a:gd name="connsiteX14" fmla="*/ 10898 w 10898"/>
                  <a:gd name="connsiteY14" fmla="*/ 7167 h 10000"/>
                  <a:gd name="connsiteX15" fmla="*/ 10548 w 10898"/>
                  <a:gd name="connsiteY15" fmla="*/ 6777 h 10000"/>
                  <a:gd name="connsiteX16" fmla="*/ 9579 w 10898"/>
                  <a:gd name="connsiteY16" fmla="*/ 8224 h 10000"/>
                  <a:gd name="connsiteX17" fmla="*/ 9076 w 10898"/>
                  <a:gd name="connsiteY17" fmla="*/ 8677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9929 w 10898"/>
                  <a:gd name="connsiteY12" fmla="*/ 9450 h 10000"/>
                  <a:gd name="connsiteX13" fmla="*/ 10033 w 10898"/>
                  <a:gd name="connsiteY13" fmla="*/ 8553 h 10000"/>
                  <a:gd name="connsiteX14" fmla="*/ 10898 w 10898"/>
                  <a:gd name="connsiteY14" fmla="*/ 7167 h 10000"/>
                  <a:gd name="connsiteX15" fmla="*/ 10548 w 10898"/>
                  <a:gd name="connsiteY15" fmla="*/ 6777 h 10000"/>
                  <a:gd name="connsiteX16" fmla="*/ 9579 w 10898"/>
                  <a:gd name="connsiteY16" fmla="*/ 8224 h 10000"/>
                  <a:gd name="connsiteX17" fmla="*/ 9076 w 10898"/>
                  <a:gd name="connsiteY17" fmla="*/ 8677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259 w 10898"/>
                  <a:gd name="connsiteY11" fmla="*/ 9563 h 10000"/>
                  <a:gd name="connsiteX12" fmla="*/ 10106 w 10898"/>
                  <a:gd name="connsiteY12" fmla="*/ 9028 h 10000"/>
                  <a:gd name="connsiteX13" fmla="*/ 10033 w 10898"/>
                  <a:gd name="connsiteY13" fmla="*/ 8553 h 10000"/>
                  <a:gd name="connsiteX14" fmla="*/ 10898 w 10898"/>
                  <a:gd name="connsiteY14" fmla="*/ 7167 h 10000"/>
                  <a:gd name="connsiteX15" fmla="*/ 10548 w 10898"/>
                  <a:gd name="connsiteY15" fmla="*/ 6777 h 10000"/>
                  <a:gd name="connsiteX16" fmla="*/ 9579 w 10898"/>
                  <a:gd name="connsiteY16" fmla="*/ 8224 h 10000"/>
                  <a:gd name="connsiteX17" fmla="*/ 9076 w 10898"/>
                  <a:gd name="connsiteY17" fmla="*/ 8677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9249 w 10898"/>
                  <a:gd name="connsiteY11" fmla="*/ 9709 h 10000"/>
                  <a:gd name="connsiteX12" fmla="*/ 10106 w 10898"/>
                  <a:gd name="connsiteY12" fmla="*/ 9028 h 10000"/>
                  <a:gd name="connsiteX13" fmla="*/ 10033 w 10898"/>
                  <a:gd name="connsiteY13" fmla="*/ 8553 h 10000"/>
                  <a:gd name="connsiteX14" fmla="*/ 10898 w 10898"/>
                  <a:gd name="connsiteY14" fmla="*/ 7167 h 10000"/>
                  <a:gd name="connsiteX15" fmla="*/ 10548 w 10898"/>
                  <a:gd name="connsiteY15" fmla="*/ 6777 h 10000"/>
                  <a:gd name="connsiteX16" fmla="*/ 9579 w 10898"/>
                  <a:gd name="connsiteY16" fmla="*/ 8224 h 10000"/>
                  <a:gd name="connsiteX17" fmla="*/ 9076 w 10898"/>
                  <a:gd name="connsiteY17" fmla="*/ 8677 h 10000"/>
                  <a:gd name="connsiteX18" fmla="*/ 8129 w 10898"/>
                  <a:gd name="connsiteY18" fmla="*/ 9061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32" fmla="*/ 4923 w 10898"/>
                  <a:gd name="connsiteY32" fmla="*/ 1908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491 w 10898"/>
                  <a:gd name="connsiteY11" fmla="*/ 9846 h 10000"/>
                  <a:gd name="connsiteX12" fmla="*/ 9249 w 10898"/>
                  <a:gd name="connsiteY12" fmla="*/ 9709 h 10000"/>
                  <a:gd name="connsiteX13" fmla="*/ 10106 w 10898"/>
                  <a:gd name="connsiteY13" fmla="*/ 9028 h 10000"/>
                  <a:gd name="connsiteX14" fmla="*/ 10033 w 10898"/>
                  <a:gd name="connsiteY14" fmla="*/ 8553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851 w 10898"/>
                  <a:gd name="connsiteY11" fmla="*/ 9397 h 10000"/>
                  <a:gd name="connsiteX12" fmla="*/ 9249 w 10898"/>
                  <a:gd name="connsiteY12" fmla="*/ 9709 h 10000"/>
                  <a:gd name="connsiteX13" fmla="*/ 10106 w 10898"/>
                  <a:gd name="connsiteY13" fmla="*/ 9028 h 10000"/>
                  <a:gd name="connsiteX14" fmla="*/ 10033 w 10898"/>
                  <a:gd name="connsiteY14" fmla="*/ 8553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851 w 10898"/>
                  <a:gd name="connsiteY11" fmla="*/ 9397 h 10000"/>
                  <a:gd name="connsiteX12" fmla="*/ 9416 w 10898"/>
                  <a:gd name="connsiteY12" fmla="*/ 9805 h 10000"/>
                  <a:gd name="connsiteX13" fmla="*/ 10106 w 10898"/>
                  <a:gd name="connsiteY13" fmla="*/ 9028 h 10000"/>
                  <a:gd name="connsiteX14" fmla="*/ 10033 w 10898"/>
                  <a:gd name="connsiteY14" fmla="*/ 8553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851 w 10898"/>
                  <a:gd name="connsiteY11" fmla="*/ 9397 h 10000"/>
                  <a:gd name="connsiteX12" fmla="*/ 9416 w 10898"/>
                  <a:gd name="connsiteY12" fmla="*/ 9805 h 10000"/>
                  <a:gd name="connsiteX13" fmla="*/ 10173 w 10898"/>
                  <a:gd name="connsiteY13" fmla="*/ 9018 h 10000"/>
                  <a:gd name="connsiteX14" fmla="*/ 10033 w 10898"/>
                  <a:gd name="connsiteY14" fmla="*/ 8553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416 w 10898"/>
                  <a:gd name="connsiteY12" fmla="*/ 9805 h 10000"/>
                  <a:gd name="connsiteX13" fmla="*/ 10173 w 10898"/>
                  <a:gd name="connsiteY13" fmla="*/ 9018 h 10000"/>
                  <a:gd name="connsiteX14" fmla="*/ 10033 w 10898"/>
                  <a:gd name="connsiteY14" fmla="*/ 8553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173 w 10898"/>
                  <a:gd name="connsiteY13" fmla="*/ 9018 h 10000"/>
                  <a:gd name="connsiteX14" fmla="*/ 10033 w 10898"/>
                  <a:gd name="connsiteY14" fmla="*/ 8553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173 w 10898"/>
                  <a:gd name="connsiteY13" fmla="*/ 9018 h 10000"/>
                  <a:gd name="connsiteX14" fmla="*/ 10203 w 10898"/>
                  <a:gd name="connsiteY14" fmla="*/ 8321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03 w 10898"/>
                  <a:gd name="connsiteY14" fmla="*/ 8321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579 w 10898"/>
                  <a:gd name="connsiteY17" fmla="*/ 8224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076 w 10898"/>
                  <a:gd name="connsiteY18" fmla="*/ 8677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477 w 10898"/>
                  <a:gd name="connsiteY18" fmla="*/ 8574 h 10000"/>
                  <a:gd name="connsiteX19" fmla="*/ 8129 w 10898"/>
                  <a:gd name="connsiteY19" fmla="*/ 9061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477 w 10898"/>
                  <a:gd name="connsiteY18" fmla="*/ 8574 h 10000"/>
                  <a:gd name="connsiteX19" fmla="*/ 8410 w 10898"/>
                  <a:gd name="connsiteY19" fmla="*/ 9123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923 w 10898"/>
                  <a:gd name="connsiteY33" fmla="*/ 1908 h 10000"/>
                  <a:gd name="connsiteX34" fmla="*/ 4646 w 10898"/>
                  <a:gd name="connsiteY34" fmla="*/ 1148 h 10000"/>
                  <a:gd name="connsiteX35" fmla="*/ 4646 w 10898"/>
                  <a:gd name="connsiteY35" fmla="*/ 1148 h 10000"/>
                  <a:gd name="connsiteX36" fmla="*/ 4982 w 10898"/>
                  <a:gd name="connsiteY36"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477 w 10898"/>
                  <a:gd name="connsiteY18" fmla="*/ 8574 h 10000"/>
                  <a:gd name="connsiteX19" fmla="*/ 8410 w 10898"/>
                  <a:gd name="connsiteY19" fmla="*/ 9123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646 w 10898"/>
                  <a:gd name="connsiteY33" fmla="*/ 1148 h 10000"/>
                  <a:gd name="connsiteX34" fmla="*/ 4646 w 10898"/>
                  <a:gd name="connsiteY34" fmla="*/ 1148 h 10000"/>
                  <a:gd name="connsiteX35" fmla="*/ 4982 w 10898"/>
                  <a:gd name="connsiteY35" fmla="*/ 1489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477 w 10898"/>
                  <a:gd name="connsiteY18" fmla="*/ 8574 h 10000"/>
                  <a:gd name="connsiteX19" fmla="*/ 8410 w 10898"/>
                  <a:gd name="connsiteY19" fmla="*/ 9123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646 w 10898"/>
                  <a:gd name="connsiteY33" fmla="*/ 1148 h 10000"/>
                  <a:gd name="connsiteX34" fmla="*/ 4646 w 10898"/>
                  <a:gd name="connsiteY34" fmla="*/ 1148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477 w 10898"/>
                  <a:gd name="connsiteY18" fmla="*/ 8574 h 10000"/>
                  <a:gd name="connsiteX19" fmla="*/ 8410 w 10898"/>
                  <a:gd name="connsiteY19" fmla="*/ 9123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33" fmla="*/ 4646 w 10898"/>
                  <a:gd name="connsiteY33" fmla="*/ 1148 h 10000"/>
                  <a:gd name="connsiteX0" fmla="*/ 4646 w 10898"/>
                  <a:gd name="connsiteY0" fmla="*/ 1148 h 10000"/>
                  <a:gd name="connsiteX1" fmla="*/ 3076 w 10898"/>
                  <a:gd name="connsiteY1" fmla="*/ 0 h 10000"/>
                  <a:gd name="connsiteX2" fmla="*/ 2692 w 10898"/>
                  <a:gd name="connsiteY2" fmla="*/ 317 h 10000"/>
                  <a:gd name="connsiteX3" fmla="*/ 2237 w 10898"/>
                  <a:gd name="connsiteY3" fmla="*/ 622 h 10000"/>
                  <a:gd name="connsiteX4" fmla="*/ 1558 w 10898"/>
                  <a:gd name="connsiteY4" fmla="*/ 317 h 10000"/>
                  <a:gd name="connsiteX5" fmla="*/ 449 w 10898"/>
                  <a:gd name="connsiteY5" fmla="*/ 2231 h 10000"/>
                  <a:gd name="connsiteX6" fmla="*/ 0 w 10898"/>
                  <a:gd name="connsiteY6" fmla="*/ 2889 h 10000"/>
                  <a:gd name="connsiteX7" fmla="*/ 579 w 10898"/>
                  <a:gd name="connsiteY7" fmla="*/ 3553 h 10000"/>
                  <a:gd name="connsiteX8" fmla="*/ 608 w 10898"/>
                  <a:gd name="connsiteY8" fmla="*/ 4049 h 10000"/>
                  <a:gd name="connsiteX9" fmla="*/ 89 w 10898"/>
                  <a:gd name="connsiteY9" fmla="*/ 4551 h 10000"/>
                  <a:gd name="connsiteX10" fmla="*/ 7910 w 10898"/>
                  <a:gd name="connsiteY10" fmla="*/ 10000 h 10000"/>
                  <a:gd name="connsiteX11" fmla="*/ 8661 w 10898"/>
                  <a:gd name="connsiteY11" fmla="*/ 9494 h 10000"/>
                  <a:gd name="connsiteX12" fmla="*/ 9131 w 10898"/>
                  <a:gd name="connsiteY12" fmla="*/ 9890 h 10000"/>
                  <a:gd name="connsiteX13" fmla="*/ 10358 w 10898"/>
                  <a:gd name="connsiteY13" fmla="*/ 8767 h 10000"/>
                  <a:gd name="connsiteX14" fmla="*/ 10224 w 10898"/>
                  <a:gd name="connsiteY14" fmla="*/ 8292 h 10000"/>
                  <a:gd name="connsiteX15" fmla="*/ 10898 w 10898"/>
                  <a:gd name="connsiteY15" fmla="*/ 7167 h 10000"/>
                  <a:gd name="connsiteX16" fmla="*/ 10548 w 10898"/>
                  <a:gd name="connsiteY16" fmla="*/ 6777 h 10000"/>
                  <a:gd name="connsiteX17" fmla="*/ 9676 w 10898"/>
                  <a:gd name="connsiteY17" fmla="*/ 7951 h 10000"/>
                  <a:gd name="connsiteX18" fmla="*/ 9477 w 10898"/>
                  <a:gd name="connsiteY18" fmla="*/ 8574 h 10000"/>
                  <a:gd name="connsiteX19" fmla="*/ 8410 w 10898"/>
                  <a:gd name="connsiteY19" fmla="*/ 9123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0" fmla="*/ 3076 w 10898"/>
                  <a:gd name="connsiteY0" fmla="*/ 0 h 10000"/>
                  <a:gd name="connsiteX1" fmla="*/ 2692 w 10898"/>
                  <a:gd name="connsiteY1" fmla="*/ 317 h 10000"/>
                  <a:gd name="connsiteX2" fmla="*/ 2237 w 10898"/>
                  <a:gd name="connsiteY2" fmla="*/ 622 h 10000"/>
                  <a:gd name="connsiteX3" fmla="*/ 1558 w 10898"/>
                  <a:gd name="connsiteY3" fmla="*/ 317 h 10000"/>
                  <a:gd name="connsiteX4" fmla="*/ 449 w 10898"/>
                  <a:gd name="connsiteY4" fmla="*/ 2231 h 10000"/>
                  <a:gd name="connsiteX5" fmla="*/ 0 w 10898"/>
                  <a:gd name="connsiteY5" fmla="*/ 2889 h 10000"/>
                  <a:gd name="connsiteX6" fmla="*/ 579 w 10898"/>
                  <a:gd name="connsiteY6" fmla="*/ 3553 h 10000"/>
                  <a:gd name="connsiteX7" fmla="*/ 608 w 10898"/>
                  <a:gd name="connsiteY7" fmla="*/ 4049 h 10000"/>
                  <a:gd name="connsiteX8" fmla="*/ 89 w 10898"/>
                  <a:gd name="connsiteY8" fmla="*/ 4551 h 10000"/>
                  <a:gd name="connsiteX9" fmla="*/ 7910 w 10898"/>
                  <a:gd name="connsiteY9" fmla="*/ 10000 h 10000"/>
                  <a:gd name="connsiteX10" fmla="*/ 8661 w 10898"/>
                  <a:gd name="connsiteY10" fmla="*/ 9494 h 10000"/>
                  <a:gd name="connsiteX11" fmla="*/ 9131 w 10898"/>
                  <a:gd name="connsiteY11" fmla="*/ 9890 h 10000"/>
                  <a:gd name="connsiteX12" fmla="*/ 10358 w 10898"/>
                  <a:gd name="connsiteY12" fmla="*/ 8767 h 10000"/>
                  <a:gd name="connsiteX13" fmla="*/ 10224 w 10898"/>
                  <a:gd name="connsiteY13" fmla="*/ 8292 h 10000"/>
                  <a:gd name="connsiteX14" fmla="*/ 10898 w 10898"/>
                  <a:gd name="connsiteY14" fmla="*/ 7167 h 10000"/>
                  <a:gd name="connsiteX15" fmla="*/ 10548 w 10898"/>
                  <a:gd name="connsiteY15" fmla="*/ 6777 h 10000"/>
                  <a:gd name="connsiteX16" fmla="*/ 9676 w 10898"/>
                  <a:gd name="connsiteY16" fmla="*/ 7951 h 10000"/>
                  <a:gd name="connsiteX17" fmla="*/ 9477 w 10898"/>
                  <a:gd name="connsiteY17" fmla="*/ 8574 h 10000"/>
                  <a:gd name="connsiteX18" fmla="*/ 8410 w 10898"/>
                  <a:gd name="connsiteY18" fmla="*/ 9123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0" fmla="*/ 3076 w 10898"/>
                  <a:gd name="connsiteY0" fmla="*/ 0 h 10000"/>
                  <a:gd name="connsiteX1" fmla="*/ 2692 w 10898"/>
                  <a:gd name="connsiteY1" fmla="*/ 317 h 10000"/>
                  <a:gd name="connsiteX2" fmla="*/ 2237 w 10898"/>
                  <a:gd name="connsiteY2" fmla="*/ 622 h 10000"/>
                  <a:gd name="connsiteX3" fmla="*/ 1558 w 10898"/>
                  <a:gd name="connsiteY3" fmla="*/ 317 h 10000"/>
                  <a:gd name="connsiteX4" fmla="*/ 449 w 10898"/>
                  <a:gd name="connsiteY4" fmla="*/ 2231 h 10000"/>
                  <a:gd name="connsiteX5" fmla="*/ 0 w 10898"/>
                  <a:gd name="connsiteY5" fmla="*/ 2889 h 10000"/>
                  <a:gd name="connsiteX6" fmla="*/ 579 w 10898"/>
                  <a:gd name="connsiteY6" fmla="*/ 3553 h 10000"/>
                  <a:gd name="connsiteX7" fmla="*/ 608 w 10898"/>
                  <a:gd name="connsiteY7" fmla="*/ 4049 h 10000"/>
                  <a:gd name="connsiteX8" fmla="*/ 89 w 10898"/>
                  <a:gd name="connsiteY8" fmla="*/ 4551 h 10000"/>
                  <a:gd name="connsiteX9" fmla="*/ 7910 w 10898"/>
                  <a:gd name="connsiteY9" fmla="*/ 10000 h 10000"/>
                  <a:gd name="connsiteX10" fmla="*/ 8661 w 10898"/>
                  <a:gd name="connsiteY10" fmla="*/ 9494 h 10000"/>
                  <a:gd name="connsiteX11" fmla="*/ 9131 w 10898"/>
                  <a:gd name="connsiteY11" fmla="*/ 9890 h 10000"/>
                  <a:gd name="connsiteX12" fmla="*/ 10358 w 10898"/>
                  <a:gd name="connsiteY12" fmla="*/ 8767 h 10000"/>
                  <a:gd name="connsiteX13" fmla="*/ 10224 w 10898"/>
                  <a:gd name="connsiteY13" fmla="*/ 8292 h 10000"/>
                  <a:gd name="connsiteX14" fmla="*/ 10898 w 10898"/>
                  <a:gd name="connsiteY14" fmla="*/ 7167 h 10000"/>
                  <a:gd name="connsiteX15" fmla="*/ 10548 w 10898"/>
                  <a:gd name="connsiteY15" fmla="*/ 6777 h 10000"/>
                  <a:gd name="connsiteX16" fmla="*/ 9676 w 10898"/>
                  <a:gd name="connsiteY16" fmla="*/ 7951 h 10000"/>
                  <a:gd name="connsiteX17" fmla="*/ 9852 w 10898"/>
                  <a:gd name="connsiteY17" fmla="*/ 8635 h 10000"/>
                  <a:gd name="connsiteX18" fmla="*/ 8410 w 10898"/>
                  <a:gd name="connsiteY18" fmla="*/ 9123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0" fmla="*/ 3076 w 10898"/>
                  <a:gd name="connsiteY0" fmla="*/ 0 h 10000"/>
                  <a:gd name="connsiteX1" fmla="*/ 2692 w 10898"/>
                  <a:gd name="connsiteY1" fmla="*/ 317 h 10000"/>
                  <a:gd name="connsiteX2" fmla="*/ 2237 w 10898"/>
                  <a:gd name="connsiteY2" fmla="*/ 622 h 10000"/>
                  <a:gd name="connsiteX3" fmla="*/ 1558 w 10898"/>
                  <a:gd name="connsiteY3" fmla="*/ 317 h 10000"/>
                  <a:gd name="connsiteX4" fmla="*/ 449 w 10898"/>
                  <a:gd name="connsiteY4" fmla="*/ 2231 h 10000"/>
                  <a:gd name="connsiteX5" fmla="*/ 0 w 10898"/>
                  <a:gd name="connsiteY5" fmla="*/ 2889 h 10000"/>
                  <a:gd name="connsiteX6" fmla="*/ 579 w 10898"/>
                  <a:gd name="connsiteY6" fmla="*/ 3553 h 10000"/>
                  <a:gd name="connsiteX7" fmla="*/ 608 w 10898"/>
                  <a:gd name="connsiteY7" fmla="*/ 4049 h 10000"/>
                  <a:gd name="connsiteX8" fmla="*/ 89 w 10898"/>
                  <a:gd name="connsiteY8" fmla="*/ 4551 h 10000"/>
                  <a:gd name="connsiteX9" fmla="*/ 7910 w 10898"/>
                  <a:gd name="connsiteY9" fmla="*/ 10000 h 10000"/>
                  <a:gd name="connsiteX10" fmla="*/ 8661 w 10898"/>
                  <a:gd name="connsiteY10" fmla="*/ 9494 h 10000"/>
                  <a:gd name="connsiteX11" fmla="*/ 9131 w 10898"/>
                  <a:gd name="connsiteY11" fmla="*/ 9890 h 10000"/>
                  <a:gd name="connsiteX12" fmla="*/ 10358 w 10898"/>
                  <a:gd name="connsiteY12" fmla="*/ 8767 h 10000"/>
                  <a:gd name="connsiteX13" fmla="*/ 10224 w 10898"/>
                  <a:gd name="connsiteY13" fmla="*/ 8292 h 10000"/>
                  <a:gd name="connsiteX14" fmla="*/ 10898 w 10898"/>
                  <a:gd name="connsiteY14" fmla="*/ 7167 h 10000"/>
                  <a:gd name="connsiteX15" fmla="*/ 10548 w 10898"/>
                  <a:gd name="connsiteY15" fmla="*/ 6777 h 10000"/>
                  <a:gd name="connsiteX16" fmla="*/ 9597 w 10898"/>
                  <a:gd name="connsiteY16" fmla="*/ 8026 h 10000"/>
                  <a:gd name="connsiteX17" fmla="*/ 9852 w 10898"/>
                  <a:gd name="connsiteY17" fmla="*/ 8635 h 10000"/>
                  <a:gd name="connsiteX18" fmla="*/ 8410 w 10898"/>
                  <a:gd name="connsiteY18" fmla="*/ 9123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0" fmla="*/ 3076 w 10898"/>
                  <a:gd name="connsiteY0" fmla="*/ 0 h 10000"/>
                  <a:gd name="connsiteX1" fmla="*/ 2692 w 10898"/>
                  <a:gd name="connsiteY1" fmla="*/ 317 h 10000"/>
                  <a:gd name="connsiteX2" fmla="*/ 2237 w 10898"/>
                  <a:gd name="connsiteY2" fmla="*/ 622 h 10000"/>
                  <a:gd name="connsiteX3" fmla="*/ 1558 w 10898"/>
                  <a:gd name="connsiteY3" fmla="*/ 317 h 10000"/>
                  <a:gd name="connsiteX4" fmla="*/ 449 w 10898"/>
                  <a:gd name="connsiteY4" fmla="*/ 2231 h 10000"/>
                  <a:gd name="connsiteX5" fmla="*/ 0 w 10898"/>
                  <a:gd name="connsiteY5" fmla="*/ 2889 h 10000"/>
                  <a:gd name="connsiteX6" fmla="*/ 579 w 10898"/>
                  <a:gd name="connsiteY6" fmla="*/ 3553 h 10000"/>
                  <a:gd name="connsiteX7" fmla="*/ 608 w 10898"/>
                  <a:gd name="connsiteY7" fmla="*/ 4049 h 10000"/>
                  <a:gd name="connsiteX8" fmla="*/ 89 w 10898"/>
                  <a:gd name="connsiteY8" fmla="*/ 4551 h 10000"/>
                  <a:gd name="connsiteX9" fmla="*/ 7910 w 10898"/>
                  <a:gd name="connsiteY9" fmla="*/ 10000 h 10000"/>
                  <a:gd name="connsiteX10" fmla="*/ 8661 w 10898"/>
                  <a:gd name="connsiteY10" fmla="*/ 9494 h 10000"/>
                  <a:gd name="connsiteX11" fmla="*/ 9131 w 10898"/>
                  <a:gd name="connsiteY11" fmla="*/ 9890 h 10000"/>
                  <a:gd name="connsiteX12" fmla="*/ 10358 w 10898"/>
                  <a:gd name="connsiteY12" fmla="*/ 8767 h 10000"/>
                  <a:gd name="connsiteX13" fmla="*/ 10224 w 10898"/>
                  <a:gd name="connsiteY13" fmla="*/ 8292 h 10000"/>
                  <a:gd name="connsiteX14" fmla="*/ 10898 w 10898"/>
                  <a:gd name="connsiteY14" fmla="*/ 7167 h 10000"/>
                  <a:gd name="connsiteX15" fmla="*/ 10548 w 10898"/>
                  <a:gd name="connsiteY15" fmla="*/ 6777 h 10000"/>
                  <a:gd name="connsiteX16" fmla="*/ 9597 w 10898"/>
                  <a:gd name="connsiteY16" fmla="*/ 8026 h 10000"/>
                  <a:gd name="connsiteX17" fmla="*/ 9852 w 10898"/>
                  <a:gd name="connsiteY17" fmla="*/ 8635 h 10000"/>
                  <a:gd name="connsiteX18" fmla="*/ 8550 w 10898"/>
                  <a:gd name="connsiteY18" fmla="*/ 8989 h 10000"/>
                  <a:gd name="connsiteX19" fmla="*/ 7822 w 10898"/>
                  <a:gd name="connsiteY19" fmla="*/ 9551 h 10000"/>
                  <a:gd name="connsiteX20" fmla="*/ 5697 w 10898"/>
                  <a:gd name="connsiteY20" fmla="*/ 7955 h 10000"/>
                  <a:gd name="connsiteX21" fmla="*/ 1187 w 10898"/>
                  <a:gd name="connsiteY21" fmla="*/ 4671 h 10000"/>
                  <a:gd name="connsiteX22" fmla="*/ 691 w 10898"/>
                  <a:gd name="connsiteY22" fmla="*/ 4432 h 10000"/>
                  <a:gd name="connsiteX23" fmla="*/ 1051 w 10898"/>
                  <a:gd name="connsiteY23" fmla="*/ 3900 h 10000"/>
                  <a:gd name="connsiteX24" fmla="*/ 891 w 10898"/>
                  <a:gd name="connsiteY24" fmla="*/ 3301 h 10000"/>
                  <a:gd name="connsiteX25" fmla="*/ 396 w 10898"/>
                  <a:gd name="connsiteY25" fmla="*/ 2841 h 10000"/>
                  <a:gd name="connsiteX26" fmla="*/ 726 w 10898"/>
                  <a:gd name="connsiteY26" fmla="*/ 2279 h 10000"/>
                  <a:gd name="connsiteX27" fmla="*/ 1387 w 10898"/>
                  <a:gd name="connsiteY27" fmla="*/ 1549 h 10000"/>
                  <a:gd name="connsiteX28" fmla="*/ 1712 w 10898"/>
                  <a:gd name="connsiteY28" fmla="*/ 783 h 10000"/>
                  <a:gd name="connsiteX29" fmla="*/ 2308 w 10898"/>
                  <a:gd name="connsiteY29" fmla="*/ 1035 h 10000"/>
                  <a:gd name="connsiteX30" fmla="*/ 2834 w 10898"/>
                  <a:gd name="connsiteY30" fmla="*/ 939 h 10000"/>
                  <a:gd name="connsiteX31" fmla="*/ 3264 w 10898"/>
                  <a:gd name="connsiteY31" fmla="*/ 449 h 10000"/>
                  <a:gd name="connsiteX0" fmla="*/ 3076 w 10898"/>
                  <a:gd name="connsiteY0" fmla="*/ 0 h 10000"/>
                  <a:gd name="connsiteX1" fmla="*/ 2692 w 10898"/>
                  <a:gd name="connsiteY1" fmla="*/ 317 h 10000"/>
                  <a:gd name="connsiteX2" fmla="*/ 2237 w 10898"/>
                  <a:gd name="connsiteY2" fmla="*/ 622 h 10000"/>
                  <a:gd name="connsiteX3" fmla="*/ 1558 w 10898"/>
                  <a:gd name="connsiteY3" fmla="*/ 317 h 10000"/>
                  <a:gd name="connsiteX4" fmla="*/ 449 w 10898"/>
                  <a:gd name="connsiteY4" fmla="*/ 2231 h 10000"/>
                  <a:gd name="connsiteX5" fmla="*/ 0 w 10898"/>
                  <a:gd name="connsiteY5" fmla="*/ 2889 h 10000"/>
                  <a:gd name="connsiteX6" fmla="*/ 579 w 10898"/>
                  <a:gd name="connsiteY6" fmla="*/ 3553 h 10000"/>
                  <a:gd name="connsiteX7" fmla="*/ 608 w 10898"/>
                  <a:gd name="connsiteY7" fmla="*/ 4049 h 10000"/>
                  <a:gd name="connsiteX8" fmla="*/ 89 w 10898"/>
                  <a:gd name="connsiteY8" fmla="*/ 4551 h 10000"/>
                  <a:gd name="connsiteX9" fmla="*/ 7910 w 10898"/>
                  <a:gd name="connsiteY9" fmla="*/ 10000 h 10000"/>
                  <a:gd name="connsiteX10" fmla="*/ 8661 w 10898"/>
                  <a:gd name="connsiteY10" fmla="*/ 9494 h 10000"/>
                  <a:gd name="connsiteX11" fmla="*/ 9131 w 10898"/>
                  <a:gd name="connsiteY11" fmla="*/ 9890 h 10000"/>
                  <a:gd name="connsiteX12" fmla="*/ 10358 w 10898"/>
                  <a:gd name="connsiteY12" fmla="*/ 8767 h 10000"/>
                  <a:gd name="connsiteX13" fmla="*/ 10224 w 10898"/>
                  <a:gd name="connsiteY13" fmla="*/ 8292 h 10000"/>
                  <a:gd name="connsiteX14" fmla="*/ 10898 w 10898"/>
                  <a:gd name="connsiteY14" fmla="*/ 7167 h 10000"/>
                  <a:gd name="connsiteX15" fmla="*/ 10548 w 10898"/>
                  <a:gd name="connsiteY15" fmla="*/ 6777 h 10000"/>
                  <a:gd name="connsiteX16" fmla="*/ 9597 w 10898"/>
                  <a:gd name="connsiteY16" fmla="*/ 8026 h 10000"/>
                  <a:gd name="connsiteX17" fmla="*/ 9852 w 10898"/>
                  <a:gd name="connsiteY17" fmla="*/ 8635 h 10000"/>
                  <a:gd name="connsiteX18" fmla="*/ 8753 w 10898"/>
                  <a:gd name="connsiteY18" fmla="*/ 8941 h 10000"/>
                  <a:gd name="connsiteX19" fmla="*/ 8550 w 10898"/>
                  <a:gd name="connsiteY19" fmla="*/ 8989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 name="connsiteX0" fmla="*/ 3076 w 10898"/>
                  <a:gd name="connsiteY0" fmla="*/ 0 h 10000"/>
                  <a:gd name="connsiteX1" fmla="*/ 2692 w 10898"/>
                  <a:gd name="connsiteY1" fmla="*/ 317 h 10000"/>
                  <a:gd name="connsiteX2" fmla="*/ 2237 w 10898"/>
                  <a:gd name="connsiteY2" fmla="*/ 622 h 10000"/>
                  <a:gd name="connsiteX3" fmla="*/ 1558 w 10898"/>
                  <a:gd name="connsiteY3" fmla="*/ 317 h 10000"/>
                  <a:gd name="connsiteX4" fmla="*/ 449 w 10898"/>
                  <a:gd name="connsiteY4" fmla="*/ 2231 h 10000"/>
                  <a:gd name="connsiteX5" fmla="*/ 0 w 10898"/>
                  <a:gd name="connsiteY5" fmla="*/ 2889 h 10000"/>
                  <a:gd name="connsiteX6" fmla="*/ 579 w 10898"/>
                  <a:gd name="connsiteY6" fmla="*/ 3553 h 10000"/>
                  <a:gd name="connsiteX7" fmla="*/ 608 w 10898"/>
                  <a:gd name="connsiteY7" fmla="*/ 4049 h 10000"/>
                  <a:gd name="connsiteX8" fmla="*/ 89 w 10898"/>
                  <a:gd name="connsiteY8" fmla="*/ 4551 h 10000"/>
                  <a:gd name="connsiteX9" fmla="*/ 7910 w 10898"/>
                  <a:gd name="connsiteY9" fmla="*/ 10000 h 10000"/>
                  <a:gd name="connsiteX10" fmla="*/ 8661 w 10898"/>
                  <a:gd name="connsiteY10" fmla="*/ 9494 h 10000"/>
                  <a:gd name="connsiteX11" fmla="*/ 9131 w 10898"/>
                  <a:gd name="connsiteY11" fmla="*/ 9890 h 10000"/>
                  <a:gd name="connsiteX12" fmla="*/ 10358 w 10898"/>
                  <a:gd name="connsiteY12" fmla="*/ 8767 h 10000"/>
                  <a:gd name="connsiteX13" fmla="*/ 10224 w 10898"/>
                  <a:gd name="connsiteY13" fmla="*/ 8292 h 10000"/>
                  <a:gd name="connsiteX14" fmla="*/ 10898 w 10898"/>
                  <a:gd name="connsiteY14" fmla="*/ 7167 h 10000"/>
                  <a:gd name="connsiteX15" fmla="*/ 10548 w 10898"/>
                  <a:gd name="connsiteY15" fmla="*/ 6777 h 10000"/>
                  <a:gd name="connsiteX16" fmla="*/ 9597 w 10898"/>
                  <a:gd name="connsiteY16" fmla="*/ 8026 h 10000"/>
                  <a:gd name="connsiteX17" fmla="*/ 9852 w 10898"/>
                  <a:gd name="connsiteY17" fmla="*/ 8635 h 10000"/>
                  <a:gd name="connsiteX18" fmla="*/ 9095 w 10898"/>
                  <a:gd name="connsiteY18" fmla="*/ 9439 h 10000"/>
                  <a:gd name="connsiteX19" fmla="*/ 8550 w 10898"/>
                  <a:gd name="connsiteY19" fmla="*/ 8989 h 10000"/>
                  <a:gd name="connsiteX20" fmla="*/ 7822 w 10898"/>
                  <a:gd name="connsiteY20" fmla="*/ 9551 h 10000"/>
                  <a:gd name="connsiteX21" fmla="*/ 5697 w 10898"/>
                  <a:gd name="connsiteY21" fmla="*/ 7955 h 10000"/>
                  <a:gd name="connsiteX22" fmla="*/ 1187 w 10898"/>
                  <a:gd name="connsiteY22" fmla="*/ 4671 h 10000"/>
                  <a:gd name="connsiteX23" fmla="*/ 691 w 10898"/>
                  <a:gd name="connsiteY23" fmla="*/ 4432 h 10000"/>
                  <a:gd name="connsiteX24" fmla="*/ 1051 w 10898"/>
                  <a:gd name="connsiteY24" fmla="*/ 3900 h 10000"/>
                  <a:gd name="connsiteX25" fmla="*/ 891 w 10898"/>
                  <a:gd name="connsiteY25" fmla="*/ 3301 h 10000"/>
                  <a:gd name="connsiteX26" fmla="*/ 396 w 10898"/>
                  <a:gd name="connsiteY26" fmla="*/ 2841 h 10000"/>
                  <a:gd name="connsiteX27" fmla="*/ 726 w 10898"/>
                  <a:gd name="connsiteY27" fmla="*/ 2279 h 10000"/>
                  <a:gd name="connsiteX28" fmla="*/ 1387 w 10898"/>
                  <a:gd name="connsiteY28" fmla="*/ 1549 h 10000"/>
                  <a:gd name="connsiteX29" fmla="*/ 1712 w 10898"/>
                  <a:gd name="connsiteY29" fmla="*/ 783 h 10000"/>
                  <a:gd name="connsiteX30" fmla="*/ 2308 w 10898"/>
                  <a:gd name="connsiteY30" fmla="*/ 1035 h 10000"/>
                  <a:gd name="connsiteX31" fmla="*/ 2834 w 10898"/>
                  <a:gd name="connsiteY31" fmla="*/ 939 h 10000"/>
                  <a:gd name="connsiteX32" fmla="*/ 3264 w 10898"/>
                  <a:gd name="connsiteY32" fmla="*/ 44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 h="10000">
                    <a:moveTo>
                      <a:pt x="3076" y="0"/>
                    </a:moveTo>
                    <a:lnTo>
                      <a:pt x="2692" y="317"/>
                    </a:lnTo>
                    <a:lnTo>
                      <a:pt x="2237" y="622"/>
                    </a:lnTo>
                    <a:lnTo>
                      <a:pt x="1558" y="317"/>
                    </a:lnTo>
                    <a:lnTo>
                      <a:pt x="449" y="2231"/>
                    </a:lnTo>
                    <a:lnTo>
                      <a:pt x="0" y="2889"/>
                    </a:lnTo>
                    <a:lnTo>
                      <a:pt x="579" y="3553"/>
                    </a:lnTo>
                    <a:cubicBezTo>
                      <a:pt x="589" y="3718"/>
                      <a:pt x="598" y="3884"/>
                      <a:pt x="608" y="4049"/>
                    </a:cubicBezTo>
                    <a:lnTo>
                      <a:pt x="89" y="4551"/>
                    </a:lnTo>
                    <a:lnTo>
                      <a:pt x="7910" y="10000"/>
                    </a:lnTo>
                    <a:lnTo>
                      <a:pt x="8661" y="9494"/>
                    </a:lnTo>
                    <a:lnTo>
                      <a:pt x="9131" y="9890"/>
                    </a:lnTo>
                    <a:lnTo>
                      <a:pt x="10358" y="8767"/>
                    </a:lnTo>
                    <a:cubicBezTo>
                      <a:pt x="10446" y="8503"/>
                      <a:pt x="10136" y="8556"/>
                      <a:pt x="10224" y="8292"/>
                    </a:cubicBezTo>
                    <a:lnTo>
                      <a:pt x="10898" y="7167"/>
                    </a:lnTo>
                    <a:lnTo>
                      <a:pt x="10548" y="6777"/>
                    </a:lnTo>
                    <a:lnTo>
                      <a:pt x="9597" y="8026"/>
                    </a:lnTo>
                    <a:cubicBezTo>
                      <a:pt x="9531" y="8234"/>
                      <a:pt x="9918" y="8427"/>
                      <a:pt x="9852" y="8635"/>
                    </a:cubicBezTo>
                    <a:lnTo>
                      <a:pt x="9095" y="9439"/>
                    </a:lnTo>
                    <a:lnTo>
                      <a:pt x="8550" y="8989"/>
                    </a:lnTo>
                    <a:lnTo>
                      <a:pt x="7822" y="9551"/>
                    </a:lnTo>
                    <a:lnTo>
                      <a:pt x="5697" y="7955"/>
                    </a:lnTo>
                    <a:lnTo>
                      <a:pt x="1187" y="4671"/>
                    </a:lnTo>
                    <a:lnTo>
                      <a:pt x="691" y="4432"/>
                    </a:lnTo>
                    <a:lnTo>
                      <a:pt x="1051" y="3900"/>
                    </a:lnTo>
                    <a:cubicBezTo>
                      <a:pt x="998" y="3700"/>
                      <a:pt x="944" y="3501"/>
                      <a:pt x="891" y="3301"/>
                    </a:cubicBezTo>
                    <a:lnTo>
                      <a:pt x="396" y="2841"/>
                    </a:lnTo>
                    <a:lnTo>
                      <a:pt x="726" y="2279"/>
                    </a:lnTo>
                    <a:lnTo>
                      <a:pt x="1387" y="1549"/>
                    </a:lnTo>
                    <a:lnTo>
                      <a:pt x="1712" y="783"/>
                    </a:lnTo>
                    <a:lnTo>
                      <a:pt x="2308" y="1035"/>
                    </a:lnTo>
                    <a:lnTo>
                      <a:pt x="2834" y="939"/>
                    </a:lnTo>
                    <a:lnTo>
                      <a:pt x="3264" y="4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1" name="Group 240">
                <a:extLst>
                  <a:ext uri="{FF2B5EF4-FFF2-40B4-BE49-F238E27FC236}">
                    <a16:creationId xmlns:a16="http://schemas.microsoft.com/office/drawing/2014/main" id="{3701D037-B852-445D-8800-8FBB1259CB0A}"/>
                  </a:ext>
                </a:extLst>
              </p:cNvPr>
              <p:cNvGrpSpPr/>
              <p:nvPr/>
            </p:nvGrpSpPr>
            <p:grpSpPr>
              <a:xfrm>
                <a:off x="6332140" y="-772574"/>
                <a:ext cx="2634460" cy="2660491"/>
                <a:chOff x="6332140" y="-772574"/>
                <a:chExt cx="2634460" cy="2660491"/>
              </a:xfrm>
            </p:grpSpPr>
            <p:sp>
              <p:nvSpPr>
                <p:cNvPr id="154" name="Freeform 167">
                  <a:extLst>
                    <a:ext uri="{FF2B5EF4-FFF2-40B4-BE49-F238E27FC236}">
                      <a16:creationId xmlns:a16="http://schemas.microsoft.com/office/drawing/2014/main" id="{17539579-B434-4240-88E1-E3FC25906AEC}"/>
                    </a:ext>
                  </a:extLst>
                </p:cNvPr>
                <p:cNvSpPr>
                  <a:spLocks/>
                </p:cNvSpPr>
                <p:nvPr/>
              </p:nvSpPr>
              <p:spPr bwMode="auto">
                <a:xfrm rot="3200069">
                  <a:off x="6705970" y="-784498"/>
                  <a:ext cx="1096963" cy="1473200"/>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6" name="Group 169">
                  <a:extLst>
                    <a:ext uri="{FF2B5EF4-FFF2-40B4-BE49-F238E27FC236}">
                      <a16:creationId xmlns:a16="http://schemas.microsoft.com/office/drawing/2014/main" id="{14AA0AF3-69BE-4918-9B74-236B01CA8E45}"/>
                    </a:ext>
                  </a:extLst>
                </p:cNvPr>
                <p:cNvGrpSpPr>
                  <a:grpSpLocks/>
                </p:cNvGrpSpPr>
                <p:nvPr/>
              </p:nvGrpSpPr>
              <p:grpSpPr bwMode="auto">
                <a:xfrm rot="3200069">
                  <a:off x="6505177" y="-497170"/>
                  <a:ext cx="1997075" cy="2343150"/>
                  <a:chOff x="3662" y="2085"/>
                  <a:chExt cx="1258" cy="1476"/>
                </a:xfrm>
              </p:grpSpPr>
              <p:sp>
                <p:nvSpPr>
                  <p:cNvPr id="178" name="Text Box 170">
                    <a:extLst>
                      <a:ext uri="{FF2B5EF4-FFF2-40B4-BE49-F238E27FC236}">
                        <a16:creationId xmlns:a16="http://schemas.microsoft.com/office/drawing/2014/main" id="{C25C5D32-D00E-4D53-8F20-FF83B7AE95E2}"/>
                      </a:ext>
                    </a:extLst>
                  </p:cNvPr>
                  <p:cNvSpPr txBox="1">
                    <a:spLocks noChangeArrowheads="1"/>
                  </p:cNvSpPr>
                  <p:nvPr/>
                </p:nvSpPr>
                <p:spPr bwMode="auto">
                  <a:xfrm rot="18504679">
                    <a:off x="3998" y="257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00"/>
                        </a:solidFill>
                        <a:effectLst>
                          <a:outerShdw blurRad="38100" dist="38100" dir="2700000" algn="tl">
                            <a:srgbClr val="C0C0C0"/>
                          </a:outerShdw>
                        </a:effectLst>
                        <a:latin typeface="Comic Sans MS" panose="030F0702030302020204" pitchFamily="66" charset="0"/>
                      </a:rPr>
                      <a:t>$2</a:t>
                    </a:r>
                  </a:p>
                </p:txBody>
              </p:sp>
              <p:sp>
                <p:nvSpPr>
                  <p:cNvPr id="179" name="Text Box 171">
                    <a:extLst>
                      <a:ext uri="{FF2B5EF4-FFF2-40B4-BE49-F238E27FC236}">
                        <a16:creationId xmlns:a16="http://schemas.microsoft.com/office/drawing/2014/main" id="{46C1892E-39A5-4661-B231-210B00A918AE}"/>
                      </a:ext>
                    </a:extLst>
                  </p:cNvPr>
                  <p:cNvSpPr txBox="1">
                    <a:spLocks noChangeArrowheads="1"/>
                  </p:cNvSpPr>
                  <p:nvPr/>
                </p:nvSpPr>
                <p:spPr bwMode="auto">
                  <a:xfrm rot="18402475">
                    <a:off x="3524" y="2223"/>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rgbClr val="FF0000"/>
                        </a:solidFill>
                        <a:latin typeface="Comic Sans MS" panose="030F0702030302020204" pitchFamily="66" charset="0"/>
                      </a:rPr>
                      <a:t>Grand Prize</a:t>
                    </a:r>
                  </a:p>
                </p:txBody>
              </p:sp>
              <p:sp>
                <p:nvSpPr>
                  <p:cNvPr id="180" name="Text Box 172">
                    <a:extLst>
                      <a:ext uri="{FF2B5EF4-FFF2-40B4-BE49-F238E27FC236}">
                        <a16:creationId xmlns:a16="http://schemas.microsoft.com/office/drawing/2014/main" id="{62577AAD-8C9A-4868-A08A-8A33EAA4A4B1}"/>
                      </a:ext>
                    </a:extLst>
                  </p:cNvPr>
                  <p:cNvSpPr txBox="1">
                    <a:spLocks noChangeArrowheads="1"/>
                  </p:cNvSpPr>
                  <p:nvPr/>
                </p:nvSpPr>
                <p:spPr bwMode="auto">
                  <a:xfrm rot="18399931">
                    <a:off x="4112" y="2757"/>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rgbClr val="FF0000"/>
                        </a:solidFill>
                        <a:latin typeface="Comic Sans MS" panose="030F0702030302020204" pitchFamily="66" charset="0"/>
                      </a:rPr>
                      <a:t>Garden Equip.</a:t>
                    </a:r>
                  </a:p>
                </p:txBody>
              </p:sp>
              <p:sp>
                <p:nvSpPr>
                  <p:cNvPr id="181" name="Text Box 173">
                    <a:extLst>
                      <a:ext uri="{FF2B5EF4-FFF2-40B4-BE49-F238E27FC236}">
                        <a16:creationId xmlns:a16="http://schemas.microsoft.com/office/drawing/2014/main" id="{8CBCCEAD-587D-4857-9E84-FEA6E880501F}"/>
                      </a:ext>
                    </a:extLst>
                  </p:cNvPr>
                  <p:cNvSpPr txBox="1">
                    <a:spLocks noChangeArrowheads="1"/>
                  </p:cNvSpPr>
                  <p:nvPr/>
                </p:nvSpPr>
                <p:spPr bwMode="auto">
                  <a:xfrm rot="18402475">
                    <a:off x="4465" y="3105"/>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chemeClr val="accent2"/>
                        </a:solidFill>
                        <a:latin typeface="Comic Sans MS" panose="030F0702030302020204" pitchFamily="66" charset="0"/>
                      </a:rPr>
                      <a:t>Raffle</a:t>
                    </a:r>
                  </a:p>
                </p:txBody>
              </p:sp>
            </p:grpSp>
            <p:sp>
              <p:nvSpPr>
                <p:cNvPr id="159" name="Freeform 176">
                  <a:extLst>
                    <a:ext uri="{FF2B5EF4-FFF2-40B4-BE49-F238E27FC236}">
                      <a16:creationId xmlns:a16="http://schemas.microsoft.com/office/drawing/2014/main" id="{72B8A9B0-391F-47BB-B620-E209EEA46C8E}"/>
                    </a:ext>
                  </a:extLst>
                </p:cNvPr>
                <p:cNvSpPr>
                  <a:spLocks/>
                </p:cNvSpPr>
                <p:nvPr/>
              </p:nvSpPr>
              <p:spPr bwMode="auto">
                <a:xfrm rot="2167597">
                  <a:off x="7258324" y="-772574"/>
                  <a:ext cx="1708276" cy="2660491"/>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 name="connsiteX0" fmla="*/ 1060 w 10000"/>
                    <a:gd name="connsiteY0" fmla="*/ 0 h 10000"/>
                    <a:gd name="connsiteX1" fmla="*/ 1920 w 10000"/>
                    <a:gd name="connsiteY1" fmla="*/ 208 h 10000"/>
                    <a:gd name="connsiteX2" fmla="*/ 2416 w 10000"/>
                    <a:gd name="connsiteY2" fmla="*/ 765 h 10000"/>
                    <a:gd name="connsiteX3" fmla="*/ 2416 w 10000"/>
                    <a:gd name="connsiteY3" fmla="*/ 1306 h 10000"/>
                    <a:gd name="connsiteX4" fmla="*/ 1818 w 10000"/>
                    <a:gd name="connsiteY4" fmla="*/ 1697 h 10000"/>
                    <a:gd name="connsiteX5" fmla="*/ 1043 w 10000"/>
                    <a:gd name="connsiteY5" fmla="*/ 1850 h 10000"/>
                    <a:gd name="connsiteX6" fmla="*/ 5937 w 10000"/>
                    <a:gd name="connsiteY6" fmla="*/ 6183 h 10000"/>
                    <a:gd name="connsiteX7" fmla="*/ 9738 w 10000"/>
                    <a:gd name="connsiteY7" fmla="*/ 9391 h 10000"/>
                    <a:gd name="connsiteX8" fmla="*/ 10000 w 10000"/>
                    <a:gd name="connsiteY8" fmla="*/ 10000 h 10000"/>
                    <a:gd name="connsiteX9" fmla="*/ 8969 w 10000"/>
                    <a:gd name="connsiteY9" fmla="*/ 9288 h 10000"/>
                    <a:gd name="connsiteX10" fmla="*/ 3020 w 10000"/>
                    <a:gd name="connsiteY10" fmla="*/ 4106 h 10000"/>
                    <a:gd name="connsiteX11" fmla="*/ 0 w 10000"/>
                    <a:gd name="connsiteY11" fmla="*/ 1539 h 10000"/>
                    <a:gd name="connsiteX12" fmla="*/ 1105 w 10000"/>
                    <a:gd name="connsiteY12" fmla="*/ 1377 h 10000"/>
                    <a:gd name="connsiteX13" fmla="*/ 1681 w 10000"/>
                    <a:gd name="connsiteY13" fmla="*/ 811 h 10000"/>
                    <a:gd name="connsiteX14" fmla="*/ 1442 w 10000"/>
                    <a:gd name="connsiteY14" fmla="*/ 351 h 10000"/>
                    <a:gd name="connsiteX15" fmla="*/ 1060 w 10000"/>
                    <a:gd name="connsiteY15" fmla="*/ 0 h 10000"/>
                    <a:gd name="connsiteX16" fmla="*/ 1060 w 10000"/>
                    <a:gd name="connsiteY16" fmla="*/ 0 h 10000"/>
                    <a:gd name="connsiteX0" fmla="*/ 1060 w 10000"/>
                    <a:gd name="connsiteY0" fmla="*/ 0 h 10000"/>
                    <a:gd name="connsiteX1" fmla="*/ 1920 w 10000"/>
                    <a:gd name="connsiteY1" fmla="*/ 208 h 10000"/>
                    <a:gd name="connsiteX2" fmla="*/ 2416 w 10000"/>
                    <a:gd name="connsiteY2" fmla="*/ 765 h 10000"/>
                    <a:gd name="connsiteX3" fmla="*/ 2416 w 10000"/>
                    <a:gd name="connsiteY3" fmla="*/ 1306 h 10000"/>
                    <a:gd name="connsiteX4" fmla="*/ 1818 w 10000"/>
                    <a:gd name="connsiteY4" fmla="*/ 1697 h 10000"/>
                    <a:gd name="connsiteX5" fmla="*/ 1043 w 10000"/>
                    <a:gd name="connsiteY5" fmla="*/ 1850 h 10000"/>
                    <a:gd name="connsiteX6" fmla="*/ 5937 w 10000"/>
                    <a:gd name="connsiteY6" fmla="*/ 6183 h 10000"/>
                    <a:gd name="connsiteX7" fmla="*/ 9738 w 10000"/>
                    <a:gd name="connsiteY7" fmla="*/ 9391 h 10000"/>
                    <a:gd name="connsiteX8" fmla="*/ 10000 w 10000"/>
                    <a:gd name="connsiteY8" fmla="*/ 10000 h 10000"/>
                    <a:gd name="connsiteX9" fmla="*/ 8969 w 10000"/>
                    <a:gd name="connsiteY9" fmla="*/ 9288 h 10000"/>
                    <a:gd name="connsiteX10" fmla="*/ 3020 w 10000"/>
                    <a:gd name="connsiteY10" fmla="*/ 4106 h 10000"/>
                    <a:gd name="connsiteX11" fmla="*/ 0 w 10000"/>
                    <a:gd name="connsiteY11" fmla="*/ 1539 h 10000"/>
                    <a:gd name="connsiteX12" fmla="*/ 1105 w 10000"/>
                    <a:gd name="connsiteY12" fmla="*/ 1377 h 10000"/>
                    <a:gd name="connsiteX13" fmla="*/ 1681 w 10000"/>
                    <a:gd name="connsiteY13" fmla="*/ 811 h 10000"/>
                    <a:gd name="connsiteX14" fmla="*/ 1442 w 10000"/>
                    <a:gd name="connsiteY14" fmla="*/ 351 h 10000"/>
                    <a:gd name="connsiteX15" fmla="*/ 1060 w 10000"/>
                    <a:gd name="connsiteY15" fmla="*/ 0 h 10000"/>
                    <a:gd name="connsiteX0" fmla="*/ 1442 w 10000"/>
                    <a:gd name="connsiteY0" fmla="*/ 143 h 9792"/>
                    <a:gd name="connsiteX1" fmla="*/ 1920 w 10000"/>
                    <a:gd name="connsiteY1" fmla="*/ 0 h 9792"/>
                    <a:gd name="connsiteX2" fmla="*/ 2416 w 10000"/>
                    <a:gd name="connsiteY2" fmla="*/ 557 h 9792"/>
                    <a:gd name="connsiteX3" fmla="*/ 2416 w 10000"/>
                    <a:gd name="connsiteY3" fmla="*/ 1098 h 9792"/>
                    <a:gd name="connsiteX4" fmla="*/ 1818 w 10000"/>
                    <a:gd name="connsiteY4" fmla="*/ 1489 h 9792"/>
                    <a:gd name="connsiteX5" fmla="*/ 1043 w 10000"/>
                    <a:gd name="connsiteY5" fmla="*/ 1642 h 9792"/>
                    <a:gd name="connsiteX6" fmla="*/ 5937 w 10000"/>
                    <a:gd name="connsiteY6" fmla="*/ 5975 h 9792"/>
                    <a:gd name="connsiteX7" fmla="*/ 9738 w 10000"/>
                    <a:gd name="connsiteY7" fmla="*/ 9183 h 9792"/>
                    <a:gd name="connsiteX8" fmla="*/ 10000 w 10000"/>
                    <a:gd name="connsiteY8" fmla="*/ 9792 h 9792"/>
                    <a:gd name="connsiteX9" fmla="*/ 8969 w 10000"/>
                    <a:gd name="connsiteY9" fmla="*/ 9080 h 9792"/>
                    <a:gd name="connsiteX10" fmla="*/ 3020 w 10000"/>
                    <a:gd name="connsiteY10" fmla="*/ 3898 h 9792"/>
                    <a:gd name="connsiteX11" fmla="*/ 0 w 10000"/>
                    <a:gd name="connsiteY11" fmla="*/ 1331 h 9792"/>
                    <a:gd name="connsiteX12" fmla="*/ 1105 w 10000"/>
                    <a:gd name="connsiteY12" fmla="*/ 1169 h 9792"/>
                    <a:gd name="connsiteX13" fmla="*/ 1681 w 10000"/>
                    <a:gd name="connsiteY13" fmla="*/ 603 h 9792"/>
                    <a:gd name="connsiteX14" fmla="*/ 1442 w 10000"/>
                    <a:gd name="connsiteY14" fmla="*/ 143 h 9792"/>
                    <a:gd name="connsiteX0" fmla="*/ 1442 w 10000"/>
                    <a:gd name="connsiteY0" fmla="*/ 0 h 9854"/>
                    <a:gd name="connsiteX1" fmla="*/ 2416 w 10000"/>
                    <a:gd name="connsiteY1" fmla="*/ 423 h 9854"/>
                    <a:gd name="connsiteX2" fmla="*/ 2416 w 10000"/>
                    <a:gd name="connsiteY2" fmla="*/ 975 h 9854"/>
                    <a:gd name="connsiteX3" fmla="*/ 1818 w 10000"/>
                    <a:gd name="connsiteY3" fmla="*/ 1375 h 9854"/>
                    <a:gd name="connsiteX4" fmla="*/ 1043 w 10000"/>
                    <a:gd name="connsiteY4" fmla="*/ 1531 h 9854"/>
                    <a:gd name="connsiteX5" fmla="*/ 5937 w 10000"/>
                    <a:gd name="connsiteY5" fmla="*/ 5956 h 9854"/>
                    <a:gd name="connsiteX6" fmla="*/ 9738 w 10000"/>
                    <a:gd name="connsiteY6" fmla="*/ 9232 h 9854"/>
                    <a:gd name="connsiteX7" fmla="*/ 10000 w 10000"/>
                    <a:gd name="connsiteY7" fmla="*/ 9854 h 9854"/>
                    <a:gd name="connsiteX8" fmla="*/ 8969 w 10000"/>
                    <a:gd name="connsiteY8" fmla="*/ 9127 h 9854"/>
                    <a:gd name="connsiteX9" fmla="*/ 3020 w 10000"/>
                    <a:gd name="connsiteY9" fmla="*/ 3835 h 9854"/>
                    <a:gd name="connsiteX10" fmla="*/ 0 w 10000"/>
                    <a:gd name="connsiteY10" fmla="*/ 1213 h 9854"/>
                    <a:gd name="connsiteX11" fmla="*/ 1105 w 10000"/>
                    <a:gd name="connsiteY11" fmla="*/ 1048 h 9854"/>
                    <a:gd name="connsiteX12" fmla="*/ 1681 w 10000"/>
                    <a:gd name="connsiteY12" fmla="*/ 470 h 9854"/>
                    <a:gd name="connsiteX13" fmla="*/ 1442 w 10000"/>
                    <a:gd name="connsiteY13" fmla="*/ 0 h 9854"/>
                    <a:gd name="connsiteX0" fmla="*/ 1681 w 10000"/>
                    <a:gd name="connsiteY0" fmla="*/ 99 h 9622"/>
                    <a:gd name="connsiteX1" fmla="*/ 2416 w 10000"/>
                    <a:gd name="connsiteY1" fmla="*/ 51 h 9622"/>
                    <a:gd name="connsiteX2" fmla="*/ 2416 w 10000"/>
                    <a:gd name="connsiteY2" fmla="*/ 611 h 9622"/>
                    <a:gd name="connsiteX3" fmla="*/ 1818 w 10000"/>
                    <a:gd name="connsiteY3" fmla="*/ 1017 h 9622"/>
                    <a:gd name="connsiteX4" fmla="*/ 1043 w 10000"/>
                    <a:gd name="connsiteY4" fmla="*/ 1176 h 9622"/>
                    <a:gd name="connsiteX5" fmla="*/ 5937 w 10000"/>
                    <a:gd name="connsiteY5" fmla="*/ 5666 h 9622"/>
                    <a:gd name="connsiteX6" fmla="*/ 9738 w 10000"/>
                    <a:gd name="connsiteY6" fmla="*/ 8991 h 9622"/>
                    <a:gd name="connsiteX7" fmla="*/ 10000 w 10000"/>
                    <a:gd name="connsiteY7" fmla="*/ 9622 h 9622"/>
                    <a:gd name="connsiteX8" fmla="*/ 8969 w 10000"/>
                    <a:gd name="connsiteY8" fmla="*/ 8884 h 9622"/>
                    <a:gd name="connsiteX9" fmla="*/ 3020 w 10000"/>
                    <a:gd name="connsiteY9" fmla="*/ 3514 h 9622"/>
                    <a:gd name="connsiteX10" fmla="*/ 0 w 10000"/>
                    <a:gd name="connsiteY10" fmla="*/ 853 h 9622"/>
                    <a:gd name="connsiteX11" fmla="*/ 1105 w 10000"/>
                    <a:gd name="connsiteY11" fmla="*/ 686 h 9622"/>
                    <a:gd name="connsiteX12" fmla="*/ 1681 w 10000"/>
                    <a:gd name="connsiteY12" fmla="*/ 99 h 9622"/>
                    <a:gd name="connsiteX0" fmla="*/ 1681 w 10000"/>
                    <a:gd name="connsiteY0" fmla="*/ 1 h 9898"/>
                    <a:gd name="connsiteX1" fmla="*/ 2416 w 10000"/>
                    <a:gd name="connsiteY1" fmla="*/ 533 h 9898"/>
                    <a:gd name="connsiteX2" fmla="*/ 1818 w 10000"/>
                    <a:gd name="connsiteY2" fmla="*/ 955 h 9898"/>
                    <a:gd name="connsiteX3" fmla="*/ 1043 w 10000"/>
                    <a:gd name="connsiteY3" fmla="*/ 1120 h 9898"/>
                    <a:gd name="connsiteX4" fmla="*/ 5937 w 10000"/>
                    <a:gd name="connsiteY4" fmla="*/ 5787 h 9898"/>
                    <a:gd name="connsiteX5" fmla="*/ 9738 w 10000"/>
                    <a:gd name="connsiteY5" fmla="*/ 9242 h 9898"/>
                    <a:gd name="connsiteX6" fmla="*/ 10000 w 10000"/>
                    <a:gd name="connsiteY6" fmla="*/ 9898 h 9898"/>
                    <a:gd name="connsiteX7" fmla="*/ 8969 w 10000"/>
                    <a:gd name="connsiteY7" fmla="*/ 9131 h 9898"/>
                    <a:gd name="connsiteX8" fmla="*/ 3020 w 10000"/>
                    <a:gd name="connsiteY8" fmla="*/ 3550 h 9898"/>
                    <a:gd name="connsiteX9" fmla="*/ 0 w 10000"/>
                    <a:gd name="connsiteY9" fmla="*/ 785 h 9898"/>
                    <a:gd name="connsiteX10" fmla="*/ 1105 w 10000"/>
                    <a:gd name="connsiteY10" fmla="*/ 611 h 9898"/>
                    <a:gd name="connsiteX11" fmla="*/ 1681 w 10000"/>
                    <a:gd name="connsiteY11" fmla="*/ 1 h 9898"/>
                    <a:gd name="connsiteX0" fmla="*/ 1681 w 10000"/>
                    <a:gd name="connsiteY0" fmla="*/ 0 h 9999"/>
                    <a:gd name="connsiteX1" fmla="*/ 1818 w 10000"/>
                    <a:gd name="connsiteY1" fmla="*/ 964 h 9999"/>
                    <a:gd name="connsiteX2" fmla="*/ 1043 w 10000"/>
                    <a:gd name="connsiteY2" fmla="*/ 1131 h 9999"/>
                    <a:gd name="connsiteX3" fmla="*/ 5937 w 10000"/>
                    <a:gd name="connsiteY3" fmla="*/ 5846 h 9999"/>
                    <a:gd name="connsiteX4" fmla="*/ 9738 w 10000"/>
                    <a:gd name="connsiteY4" fmla="*/ 9336 h 9999"/>
                    <a:gd name="connsiteX5" fmla="*/ 10000 w 10000"/>
                    <a:gd name="connsiteY5" fmla="*/ 9999 h 9999"/>
                    <a:gd name="connsiteX6" fmla="*/ 8969 w 10000"/>
                    <a:gd name="connsiteY6" fmla="*/ 9224 h 9999"/>
                    <a:gd name="connsiteX7" fmla="*/ 3020 w 10000"/>
                    <a:gd name="connsiteY7" fmla="*/ 3586 h 9999"/>
                    <a:gd name="connsiteX8" fmla="*/ 0 w 10000"/>
                    <a:gd name="connsiteY8" fmla="*/ 792 h 9999"/>
                    <a:gd name="connsiteX9" fmla="*/ 1105 w 10000"/>
                    <a:gd name="connsiteY9" fmla="*/ 616 h 9999"/>
                    <a:gd name="connsiteX10" fmla="*/ 1681 w 10000"/>
                    <a:gd name="connsiteY10" fmla="*/ 0 h 9999"/>
                    <a:gd name="connsiteX0" fmla="*/ 1105 w 10000"/>
                    <a:gd name="connsiteY0" fmla="*/ 0 h 9384"/>
                    <a:gd name="connsiteX1" fmla="*/ 1818 w 10000"/>
                    <a:gd name="connsiteY1" fmla="*/ 348 h 9384"/>
                    <a:gd name="connsiteX2" fmla="*/ 1043 w 10000"/>
                    <a:gd name="connsiteY2" fmla="*/ 515 h 9384"/>
                    <a:gd name="connsiteX3" fmla="*/ 5937 w 10000"/>
                    <a:gd name="connsiteY3" fmla="*/ 5231 h 9384"/>
                    <a:gd name="connsiteX4" fmla="*/ 9738 w 10000"/>
                    <a:gd name="connsiteY4" fmla="*/ 8721 h 9384"/>
                    <a:gd name="connsiteX5" fmla="*/ 10000 w 10000"/>
                    <a:gd name="connsiteY5" fmla="*/ 9384 h 9384"/>
                    <a:gd name="connsiteX6" fmla="*/ 8969 w 10000"/>
                    <a:gd name="connsiteY6" fmla="*/ 8609 h 9384"/>
                    <a:gd name="connsiteX7" fmla="*/ 3020 w 10000"/>
                    <a:gd name="connsiteY7" fmla="*/ 2970 h 9384"/>
                    <a:gd name="connsiteX8" fmla="*/ 0 w 10000"/>
                    <a:gd name="connsiteY8" fmla="*/ 176 h 9384"/>
                    <a:gd name="connsiteX9" fmla="*/ 1105 w 10000"/>
                    <a:gd name="connsiteY9" fmla="*/ 0 h 9384"/>
                    <a:gd name="connsiteX0" fmla="*/ 1105 w 10000"/>
                    <a:gd name="connsiteY0" fmla="*/ 0 h 10000"/>
                    <a:gd name="connsiteX1" fmla="*/ 1043 w 10000"/>
                    <a:gd name="connsiteY1" fmla="*/ 549 h 10000"/>
                    <a:gd name="connsiteX2" fmla="*/ 5937 w 10000"/>
                    <a:gd name="connsiteY2" fmla="*/ 5574 h 10000"/>
                    <a:gd name="connsiteX3" fmla="*/ 9738 w 10000"/>
                    <a:gd name="connsiteY3" fmla="*/ 9293 h 10000"/>
                    <a:gd name="connsiteX4" fmla="*/ 10000 w 10000"/>
                    <a:gd name="connsiteY4" fmla="*/ 10000 h 10000"/>
                    <a:gd name="connsiteX5" fmla="*/ 8969 w 10000"/>
                    <a:gd name="connsiteY5" fmla="*/ 9174 h 10000"/>
                    <a:gd name="connsiteX6" fmla="*/ 3020 w 10000"/>
                    <a:gd name="connsiteY6" fmla="*/ 3165 h 10000"/>
                    <a:gd name="connsiteX7" fmla="*/ 0 w 10000"/>
                    <a:gd name="connsiteY7" fmla="*/ 188 h 10000"/>
                    <a:gd name="connsiteX8" fmla="*/ 1105 w 10000"/>
                    <a:gd name="connsiteY8" fmla="*/ 0 h 10000"/>
                    <a:gd name="connsiteX0" fmla="*/ 877 w 10000"/>
                    <a:gd name="connsiteY0" fmla="*/ 0 h 9972"/>
                    <a:gd name="connsiteX1" fmla="*/ 1043 w 10000"/>
                    <a:gd name="connsiteY1" fmla="*/ 521 h 9972"/>
                    <a:gd name="connsiteX2" fmla="*/ 5937 w 10000"/>
                    <a:gd name="connsiteY2" fmla="*/ 5546 h 9972"/>
                    <a:gd name="connsiteX3" fmla="*/ 9738 w 10000"/>
                    <a:gd name="connsiteY3" fmla="*/ 9265 h 9972"/>
                    <a:gd name="connsiteX4" fmla="*/ 10000 w 10000"/>
                    <a:gd name="connsiteY4" fmla="*/ 9972 h 9972"/>
                    <a:gd name="connsiteX5" fmla="*/ 8969 w 10000"/>
                    <a:gd name="connsiteY5" fmla="*/ 9146 h 9972"/>
                    <a:gd name="connsiteX6" fmla="*/ 3020 w 10000"/>
                    <a:gd name="connsiteY6" fmla="*/ 3137 h 9972"/>
                    <a:gd name="connsiteX7" fmla="*/ 0 w 10000"/>
                    <a:gd name="connsiteY7" fmla="*/ 160 h 9972"/>
                    <a:gd name="connsiteX8" fmla="*/ 877 w 10000"/>
                    <a:gd name="connsiteY8" fmla="*/ 0 h 9972"/>
                    <a:gd name="connsiteX0" fmla="*/ 877 w 11393"/>
                    <a:gd name="connsiteY0" fmla="*/ 0 h 11914"/>
                    <a:gd name="connsiteX1" fmla="*/ 1043 w 11393"/>
                    <a:gd name="connsiteY1" fmla="*/ 522 h 11914"/>
                    <a:gd name="connsiteX2" fmla="*/ 5937 w 11393"/>
                    <a:gd name="connsiteY2" fmla="*/ 5562 h 11914"/>
                    <a:gd name="connsiteX3" fmla="*/ 9738 w 11393"/>
                    <a:gd name="connsiteY3" fmla="*/ 9291 h 11914"/>
                    <a:gd name="connsiteX4" fmla="*/ 11393 w 11393"/>
                    <a:gd name="connsiteY4" fmla="*/ 11914 h 11914"/>
                    <a:gd name="connsiteX5" fmla="*/ 8969 w 11393"/>
                    <a:gd name="connsiteY5" fmla="*/ 9172 h 11914"/>
                    <a:gd name="connsiteX6" fmla="*/ 3020 w 11393"/>
                    <a:gd name="connsiteY6" fmla="*/ 3146 h 11914"/>
                    <a:gd name="connsiteX7" fmla="*/ 0 w 11393"/>
                    <a:gd name="connsiteY7" fmla="*/ 160 h 11914"/>
                    <a:gd name="connsiteX8" fmla="*/ 877 w 11393"/>
                    <a:gd name="connsiteY8" fmla="*/ 0 h 11914"/>
                    <a:gd name="connsiteX0" fmla="*/ 877 w 12270"/>
                    <a:gd name="connsiteY0" fmla="*/ 0 h 11914"/>
                    <a:gd name="connsiteX1" fmla="*/ 1043 w 12270"/>
                    <a:gd name="connsiteY1" fmla="*/ 522 h 11914"/>
                    <a:gd name="connsiteX2" fmla="*/ 5937 w 12270"/>
                    <a:gd name="connsiteY2" fmla="*/ 5562 h 11914"/>
                    <a:gd name="connsiteX3" fmla="*/ 12265 w 12270"/>
                    <a:gd name="connsiteY3" fmla="*/ 11500 h 11914"/>
                    <a:gd name="connsiteX4" fmla="*/ 11393 w 12270"/>
                    <a:gd name="connsiteY4" fmla="*/ 11914 h 11914"/>
                    <a:gd name="connsiteX5" fmla="*/ 8969 w 12270"/>
                    <a:gd name="connsiteY5" fmla="*/ 9172 h 11914"/>
                    <a:gd name="connsiteX6" fmla="*/ 3020 w 12270"/>
                    <a:gd name="connsiteY6" fmla="*/ 3146 h 11914"/>
                    <a:gd name="connsiteX7" fmla="*/ 0 w 12270"/>
                    <a:gd name="connsiteY7" fmla="*/ 160 h 11914"/>
                    <a:gd name="connsiteX8" fmla="*/ 877 w 12270"/>
                    <a:gd name="connsiteY8" fmla="*/ 0 h 11914"/>
                    <a:gd name="connsiteX0" fmla="*/ 877 w 12270"/>
                    <a:gd name="connsiteY0" fmla="*/ 0 h 11914"/>
                    <a:gd name="connsiteX1" fmla="*/ 1043 w 12270"/>
                    <a:gd name="connsiteY1" fmla="*/ 522 h 11914"/>
                    <a:gd name="connsiteX2" fmla="*/ 6133 w 12270"/>
                    <a:gd name="connsiteY2" fmla="*/ 5461 h 11914"/>
                    <a:gd name="connsiteX3" fmla="*/ 12265 w 12270"/>
                    <a:gd name="connsiteY3" fmla="*/ 11500 h 11914"/>
                    <a:gd name="connsiteX4" fmla="*/ 11393 w 12270"/>
                    <a:gd name="connsiteY4" fmla="*/ 11914 h 11914"/>
                    <a:gd name="connsiteX5" fmla="*/ 8969 w 12270"/>
                    <a:gd name="connsiteY5" fmla="*/ 9172 h 11914"/>
                    <a:gd name="connsiteX6" fmla="*/ 3020 w 12270"/>
                    <a:gd name="connsiteY6" fmla="*/ 3146 h 11914"/>
                    <a:gd name="connsiteX7" fmla="*/ 0 w 12270"/>
                    <a:gd name="connsiteY7" fmla="*/ 160 h 11914"/>
                    <a:gd name="connsiteX8" fmla="*/ 877 w 12270"/>
                    <a:gd name="connsiteY8" fmla="*/ 0 h 11914"/>
                    <a:gd name="connsiteX0" fmla="*/ 590 w 12270"/>
                    <a:gd name="connsiteY0" fmla="*/ 0 h 12085"/>
                    <a:gd name="connsiteX1" fmla="*/ 1043 w 12270"/>
                    <a:gd name="connsiteY1" fmla="*/ 693 h 12085"/>
                    <a:gd name="connsiteX2" fmla="*/ 6133 w 12270"/>
                    <a:gd name="connsiteY2" fmla="*/ 5632 h 12085"/>
                    <a:gd name="connsiteX3" fmla="*/ 12265 w 12270"/>
                    <a:gd name="connsiteY3" fmla="*/ 11671 h 12085"/>
                    <a:gd name="connsiteX4" fmla="*/ 11393 w 12270"/>
                    <a:gd name="connsiteY4" fmla="*/ 12085 h 12085"/>
                    <a:gd name="connsiteX5" fmla="*/ 8969 w 12270"/>
                    <a:gd name="connsiteY5" fmla="*/ 9343 h 12085"/>
                    <a:gd name="connsiteX6" fmla="*/ 3020 w 12270"/>
                    <a:gd name="connsiteY6" fmla="*/ 3317 h 12085"/>
                    <a:gd name="connsiteX7" fmla="*/ 0 w 12270"/>
                    <a:gd name="connsiteY7" fmla="*/ 331 h 12085"/>
                    <a:gd name="connsiteX8" fmla="*/ 590 w 12270"/>
                    <a:gd name="connsiteY8" fmla="*/ 0 h 12085"/>
                    <a:gd name="connsiteX0" fmla="*/ 590 w 12270"/>
                    <a:gd name="connsiteY0" fmla="*/ 0 h 12085"/>
                    <a:gd name="connsiteX1" fmla="*/ 1247 w 12270"/>
                    <a:gd name="connsiteY1" fmla="*/ 636 h 12085"/>
                    <a:gd name="connsiteX2" fmla="*/ 6133 w 12270"/>
                    <a:gd name="connsiteY2" fmla="*/ 5632 h 12085"/>
                    <a:gd name="connsiteX3" fmla="*/ 12265 w 12270"/>
                    <a:gd name="connsiteY3" fmla="*/ 11671 h 12085"/>
                    <a:gd name="connsiteX4" fmla="*/ 11393 w 12270"/>
                    <a:gd name="connsiteY4" fmla="*/ 12085 h 12085"/>
                    <a:gd name="connsiteX5" fmla="*/ 8969 w 12270"/>
                    <a:gd name="connsiteY5" fmla="*/ 9343 h 12085"/>
                    <a:gd name="connsiteX6" fmla="*/ 3020 w 12270"/>
                    <a:gd name="connsiteY6" fmla="*/ 3317 h 12085"/>
                    <a:gd name="connsiteX7" fmla="*/ 0 w 12270"/>
                    <a:gd name="connsiteY7" fmla="*/ 331 h 12085"/>
                    <a:gd name="connsiteX8" fmla="*/ 590 w 12270"/>
                    <a:gd name="connsiteY8" fmla="*/ 0 h 12085"/>
                    <a:gd name="connsiteX0" fmla="*/ 668 w 12270"/>
                    <a:gd name="connsiteY0" fmla="*/ 0 h 12121"/>
                    <a:gd name="connsiteX1" fmla="*/ 1247 w 12270"/>
                    <a:gd name="connsiteY1" fmla="*/ 672 h 12121"/>
                    <a:gd name="connsiteX2" fmla="*/ 6133 w 12270"/>
                    <a:gd name="connsiteY2" fmla="*/ 5668 h 12121"/>
                    <a:gd name="connsiteX3" fmla="*/ 12265 w 12270"/>
                    <a:gd name="connsiteY3" fmla="*/ 11707 h 12121"/>
                    <a:gd name="connsiteX4" fmla="*/ 11393 w 12270"/>
                    <a:gd name="connsiteY4" fmla="*/ 12121 h 12121"/>
                    <a:gd name="connsiteX5" fmla="*/ 8969 w 12270"/>
                    <a:gd name="connsiteY5" fmla="*/ 9379 h 12121"/>
                    <a:gd name="connsiteX6" fmla="*/ 3020 w 12270"/>
                    <a:gd name="connsiteY6" fmla="*/ 3353 h 12121"/>
                    <a:gd name="connsiteX7" fmla="*/ 0 w 12270"/>
                    <a:gd name="connsiteY7" fmla="*/ 367 h 12121"/>
                    <a:gd name="connsiteX8" fmla="*/ 668 w 12270"/>
                    <a:gd name="connsiteY8" fmla="*/ 0 h 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0" h="12121">
                      <a:moveTo>
                        <a:pt x="668" y="0"/>
                      </a:moveTo>
                      <a:cubicBezTo>
                        <a:pt x="647" y="184"/>
                        <a:pt x="1268" y="489"/>
                        <a:pt x="1247" y="672"/>
                      </a:cubicBezTo>
                      <a:lnTo>
                        <a:pt x="6133" y="5668"/>
                      </a:lnTo>
                      <a:lnTo>
                        <a:pt x="12265" y="11707"/>
                      </a:lnTo>
                      <a:cubicBezTo>
                        <a:pt x="12352" y="11944"/>
                        <a:pt x="11306" y="11884"/>
                        <a:pt x="11393" y="12121"/>
                      </a:cubicBezTo>
                      <a:lnTo>
                        <a:pt x="8969" y="9379"/>
                      </a:lnTo>
                      <a:lnTo>
                        <a:pt x="3020" y="3353"/>
                      </a:lnTo>
                      <a:lnTo>
                        <a:pt x="0" y="367"/>
                      </a:lnTo>
                      <a:lnTo>
                        <a:pt x="6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81">
                  <a:extLst>
                    <a:ext uri="{FF2B5EF4-FFF2-40B4-BE49-F238E27FC236}">
                      <a16:creationId xmlns:a16="http://schemas.microsoft.com/office/drawing/2014/main" id="{A36783E0-95B8-4F54-97F6-DBF52B016B49}"/>
                    </a:ext>
                  </a:extLst>
                </p:cNvPr>
                <p:cNvSpPr>
                  <a:spLocks/>
                </p:cNvSpPr>
                <p:nvPr/>
              </p:nvSpPr>
              <p:spPr bwMode="auto">
                <a:xfrm rot="3200069">
                  <a:off x="6959896" y="1392478"/>
                  <a:ext cx="179388" cy="217488"/>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5" name="Freeform 182">
                  <a:extLst>
                    <a:ext uri="{FF2B5EF4-FFF2-40B4-BE49-F238E27FC236}">
                      <a16:creationId xmlns:a16="http://schemas.microsoft.com/office/drawing/2014/main" id="{4F44A4DC-CF77-4643-80E8-1A6F0485FFE4}"/>
                    </a:ext>
                  </a:extLst>
                </p:cNvPr>
                <p:cNvSpPr>
                  <a:spLocks/>
                </p:cNvSpPr>
                <p:nvPr/>
              </p:nvSpPr>
              <p:spPr bwMode="auto">
                <a:xfrm rot="3200069">
                  <a:off x="7237392" y="1394108"/>
                  <a:ext cx="182563" cy="214313"/>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3">
                  <a:extLst>
                    <a:ext uri="{FF2B5EF4-FFF2-40B4-BE49-F238E27FC236}">
                      <a16:creationId xmlns:a16="http://schemas.microsoft.com/office/drawing/2014/main" id="{A8730007-66B7-4335-9F70-AF9081CDC5D0}"/>
                    </a:ext>
                  </a:extLst>
                </p:cNvPr>
                <p:cNvSpPr>
                  <a:spLocks/>
                </p:cNvSpPr>
                <p:nvPr/>
              </p:nvSpPr>
              <p:spPr bwMode="auto">
                <a:xfrm rot="3200069">
                  <a:off x="7500002" y="1380956"/>
                  <a:ext cx="192769" cy="184785"/>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182">
                  <a:extLst>
                    <a:ext uri="{FF2B5EF4-FFF2-40B4-BE49-F238E27FC236}">
                      <a16:creationId xmlns:a16="http://schemas.microsoft.com/office/drawing/2014/main" id="{50BE4F45-8006-4D74-A59A-89219C3C6FCD}"/>
                    </a:ext>
                  </a:extLst>
                </p:cNvPr>
                <p:cNvSpPr>
                  <a:spLocks/>
                </p:cNvSpPr>
                <p:nvPr/>
              </p:nvSpPr>
              <p:spPr bwMode="auto">
                <a:xfrm rot="3200069">
                  <a:off x="7746154" y="1368008"/>
                  <a:ext cx="182563" cy="214313"/>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grpSp>
        <p:nvGrpSpPr>
          <p:cNvPr id="7" name="Group 78">
            <a:extLst>
              <a:ext uri="{FF2B5EF4-FFF2-40B4-BE49-F238E27FC236}">
                <a16:creationId xmlns:a16="http://schemas.microsoft.com/office/drawing/2014/main" id="{49AAD6A4-666C-4780-8D44-A7371E2551F8}"/>
              </a:ext>
            </a:extLst>
          </p:cNvPr>
          <p:cNvGrpSpPr>
            <a:grpSpLocks/>
          </p:cNvGrpSpPr>
          <p:nvPr/>
        </p:nvGrpSpPr>
        <p:grpSpPr bwMode="auto">
          <a:xfrm>
            <a:off x="1231900" y="2293938"/>
            <a:ext cx="3478213" cy="3381375"/>
            <a:chOff x="3550" y="407"/>
            <a:chExt cx="2191" cy="2130"/>
          </a:xfrm>
        </p:grpSpPr>
        <p:sp>
          <p:nvSpPr>
            <p:cNvPr id="8" name="Freeform 60">
              <a:extLst>
                <a:ext uri="{FF2B5EF4-FFF2-40B4-BE49-F238E27FC236}">
                  <a16:creationId xmlns:a16="http://schemas.microsoft.com/office/drawing/2014/main" id="{AAE3E194-54AA-4A67-B90F-0F854263C9F8}"/>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8">
              <a:extLst>
                <a:ext uri="{FF2B5EF4-FFF2-40B4-BE49-F238E27FC236}">
                  <a16:creationId xmlns:a16="http://schemas.microsoft.com/office/drawing/2014/main" id="{B4EA5A17-1109-4087-A3D1-FDE9FBEEFF39}"/>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 name="Group 54">
              <a:extLst>
                <a:ext uri="{FF2B5EF4-FFF2-40B4-BE49-F238E27FC236}">
                  <a16:creationId xmlns:a16="http://schemas.microsoft.com/office/drawing/2014/main" id="{120DF5F1-3126-4B16-9402-9AFC0BC1EDB0}"/>
                </a:ext>
              </a:extLst>
            </p:cNvPr>
            <p:cNvGrpSpPr>
              <a:grpSpLocks/>
            </p:cNvGrpSpPr>
            <p:nvPr/>
          </p:nvGrpSpPr>
          <p:grpSpPr bwMode="auto">
            <a:xfrm>
              <a:off x="3937" y="1043"/>
              <a:ext cx="1112" cy="1432"/>
              <a:chOff x="3825" y="2491"/>
              <a:chExt cx="1112" cy="1432"/>
            </a:xfrm>
          </p:grpSpPr>
          <p:sp>
            <p:nvSpPr>
              <p:cNvPr id="32" name="Text Box 49">
                <a:extLst>
                  <a:ext uri="{FF2B5EF4-FFF2-40B4-BE49-F238E27FC236}">
                    <a16:creationId xmlns:a16="http://schemas.microsoft.com/office/drawing/2014/main" id="{5485E989-6014-4B24-BF9C-3E5A6F670EF8}"/>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33" name="Text Box 50">
                <a:extLst>
                  <a:ext uri="{FF2B5EF4-FFF2-40B4-BE49-F238E27FC236}">
                    <a16:creationId xmlns:a16="http://schemas.microsoft.com/office/drawing/2014/main" id="{7306E141-A3C0-445B-82FE-B436A6E37281}"/>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34" name="Text Box 51">
                <a:extLst>
                  <a:ext uri="{FF2B5EF4-FFF2-40B4-BE49-F238E27FC236}">
                    <a16:creationId xmlns:a16="http://schemas.microsoft.com/office/drawing/2014/main" id="{08D0900F-F217-4FBA-9438-8D0059D82C3F}"/>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35" name="Text Box 52">
                <a:extLst>
                  <a:ext uri="{FF2B5EF4-FFF2-40B4-BE49-F238E27FC236}">
                    <a16:creationId xmlns:a16="http://schemas.microsoft.com/office/drawing/2014/main" id="{A169896A-43FB-4B17-AAF4-300980857E02}"/>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11" name="Freeform 59">
              <a:extLst>
                <a:ext uri="{FF2B5EF4-FFF2-40B4-BE49-F238E27FC236}">
                  <a16:creationId xmlns:a16="http://schemas.microsoft.com/office/drawing/2014/main" id="{0FC887B1-1C22-4B60-9E68-4A114C031E7F}"/>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61">
              <a:extLst>
                <a:ext uri="{FF2B5EF4-FFF2-40B4-BE49-F238E27FC236}">
                  <a16:creationId xmlns:a16="http://schemas.microsoft.com/office/drawing/2014/main" id="{98B1C5EB-9F2A-458E-A514-2402C184CE16}"/>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63">
              <a:extLst>
                <a:ext uri="{FF2B5EF4-FFF2-40B4-BE49-F238E27FC236}">
                  <a16:creationId xmlns:a16="http://schemas.microsoft.com/office/drawing/2014/main" id="{31FCB4C4-6D4C-4739-9164-1DAC444D5E28}"/>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64">
              <a:extLst>
                <a:ext uri="{FF2B5EF4-FFF2-40B4-BE49-F238E27FC236}">
                  <a16:creationId xmlns:a16="http://schemas.microsoft.com/office/drawing/2014/main" id="{C72E02E6-A1DD-40B4-8F59-E52233E9A345}"/>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5">
              <a:extLst>
                <a:ext uri="{FF2B5EF4-FFF2-40B4-BE49-F238E27FC236}">
                  <a16:creationId xmlns:a16="http://schemas.microsoft.com/office/drawing/2014/main" id="{42F24A9C-CBAC-4BEE-BA36-100B8FFEC773}"/>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6">
              <a:extLst>
                <a:ext uri="{FF2B5EF4-FFF2-40B4-BE49-F238E27FC236}">
                  <a16:creationId xmlns:a16="http://schemas.microsoft.com/office/drawing/2014/main" id="{0CEA210C-5B52-4D78-8816-144E712261E3}"/>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67">
              <a:extLst>
                <a:ext uri="{FF2B5EF4-FFF2-40B4-BE49-F238E27FC236}">
                  <a16:creationId xmlns:a16="http://schemas.microsoft.com/office/drawing/2014/main" id="{C5391C5F-902D-48CE-9B09-D127E5C938A3}"/>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68">
              <a:extLst>
                <a:ext uri="{FF2B5EF4-FFF2-40B4-BE49-F238E27FC236}">
                  <a16:creationId xmlns:a16="http://schemas.microsoft.com/office/drawing/2014/main" id="{C13A52C0-72C8-4D1F-8DFE-60EFBF4D3EFE}"/>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9">
              <a:extLst>
                <a:ext uri="{FF2B5EF4-FFF2-40B4-BE49-F238E27FC236}">
                  <a16:creationId xmlns:a16="http://schemas.microsoft.com/office/drawing/2014/main" id="{0A11C410-BCB6-41D1-A595-029A10331720}"/>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70">
              <a:extLst>
                <a:ext uri="{FF2B5EF4-FFF2-40B4-BE49-F238E27FC236}">
                  <a16:creationId xmlns:a16="http://schemas.microsoft.com/office/drawing/2014/main" id="{6B90EE38-E6AC-4A11-B98E-D55E104676E5}"/>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71">
              <a:extLst>
                <a:ext uri="{FF2B5EF4-FFF2-40B4-BE49-F238E27FC236}">
                  <a16:creationId xmlns:a16="http://schemas.microsoft.com/office/drawing/2014/main" id="{C02126DB-18B1-4F2C-90E2-B2BF678132E8}"/>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72">
              <a:extLst>
                <a:ext uri="{FF2B5EF4-FFF2-40B4-BE49-F238E27FC236}">
                  <a16:creationId xmlns:a16="http://schemas.microsoft.com/office/drawing/2014/main" id="{57C46F3D-3B07-4315-9D92-7360C9C26374}"/>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Rectangle 73">
              <a:extLst>
                <a:ext uri="{FF2B5EF4-FFF2-40B4-BE49-F238E27FC236}">
                  <a16:creationId xmlns:a16="http://schemas.microsoft.com/office/drawing/2014/main" id="{9F220692-630B-424D-AD9F-850359A6958A}"/>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Rectangle 74">
              <a:extLst>
                <a:ext uri="{FF2B5EF4-FFF2-40B4-BE49-F238E27FC236}">
                  <a16:creationId xmlns:a16="http://schemas.microsoft.com/office/drawing/2014/main" id="{C6005D1B-5976-4409-BAB8-5D7E03EE0602}"/>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Rectangle 75">
              <a:extLst>
                <a:ext uri="{FF2B5EF4-FFF2-40B4-BE49-F238E27FC236}">
                  <a16:creationId xmlns:a16="http://schemas.microsoft.com/office/drawing/2014/main" id="{7E46BEDC-ADCC-412B-BD32-457F360FFB10}"/>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6" name="Group 55">
              <a:extLst>
                <a:ext uri="{FF2B5EF4-FFF2-40B4-BE49-F238E27FC236}">
                  <a16:creationId xmlns:a16="http://schemas.microsoft.com/office/drawing/2014/main" id="{76572146-C06A-48A7-806C-4D727983F2C7}"/>
                </a:ext>
              </a:extLst>
            </p:cNvPr>
            <p:cNvGrpSpPr>
              <a:grpSpLocks/>
            </p:cNvGrpSpPr>
            <p:nvPr/>
          </p:nvGrpSpPr>
          <p:grpSpPr bwMode="auto">
            <a:xfrm rot="-228326">
              <a:off x="4441" y="786"/>
              <a:ext cx="1175" cy="1293"/>
              <a:chOff x="4127" y="1392"/>
              <a:chExt cx="1175" cy="1293"/>
            </a:xfrm>
          </p:grpSpPr>
          <p:sp>
            <p:nvSpPr>
              <p:cNvPr id="28" name="Text Box 45">
                <a:extLst>
                  <a:ext uri="{FF2B5EF4-FFF2-40B4-BE49-F238E27FC236}">
                    <a16:creationId xmlns:a16="http://schemas.microsoft.com/office/drawing/2014/main" id="{07A5C2B7-48AD-4D1D-A46C-670E27111CEC}"/>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29" name="Text Box 46">
                <a:extLst>
                  <a:ext uri="{FF2B5EF4-FFF2-40B4-BE49-F238E27FC236}">
                    <a16:creationId xmlns:a16="http://schemas.microsoft.com/office/drawing/2014/main" id="{B192194B-44F6-48ED-AE5C-B74C285411E4}"/>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30" name="Text Box 47">
                <a:extLst>
                  <a:ext uri="{FF2B5EF4-FFF2-40B4-BE49-F238E27FC236}">
                    <a16:creationId xmlns:a16="http://schemas.microsoft.com/office/drawing/2014/main" id="{C52F3EFF-ADFC-4832-B7E8-962DF73BB79F}"/>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31" name="Text Box 48">
                <a:extLst>
                  <a:ext uri="{FF2B5EF4-FFF2-40B4-BE49-F238E27FC236}">
                    <a16:creationId xmlns:a16="http://schemas.microsoft.com/office/drawing/2014/main" id="{3788F3E6-B734-4E62-8521-D76CC0E320F5}"/>
                  </a:ext>
                </a:extLst>
              </p:cNvPr>
              <p:cNvSpPr txBox="1">
                <a:spLocks noChangeArrowheads="1"/>
              </p:cNvSpPr>
              <p:nvPr/>
            </p:nvSpPr>
            <p:spPr bwMode="auto">
              <a:xfrm rot="-2013684">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27" name="Freeform 62">
              <a:extLst>
                <a:ext uri="{FF2B5EF4-FFF2-40B4-BE49-F238E27FC236}">
                  <a16:creationId xmlns:a16="http://schemas.microsoft.com/office/drawing/2014/main" id="{6D10B1A2-001D-4718-8D4C-1033D3B5553B}"/>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 name="Group 224">
            <a:extLst>
              <a:ext uri="{FF2B5EF4-FFF2-40B4-BE49-F238E27FC236}">
                <a16:creationId xmlns:a16="http://schemas.microsoft.com/office/drawing/2014/main" id="{5D5F5811-83A1-4EDB-BCC2-75BD041EFEEC}"/>
              </a:ext>
            </a:extLst>
          </p:cNvPr>
          <p:cNvGrpSpPr>
            <a:grpSpLocks/>
          </p:cNvGrpSpPr>
          <p:nvPr/>
        </p:nvGrpSpPr>
        <p:grpSpPr bwMode="auto">
          <a:xfrm rot="5759036">
            <a:off x="5004594" y="2331244"/>
            <a:ext cx="3478213" cy="3381375"/>
            <a:chOff x="3550" y="407"/>
            <a:chExt cx="2191" cy="2130"/>
          </a:xfrm>
        </p:grpSpPr>
        <p:sp>
          <p:nvSpPr>
            <p:cNvPr id="37" name="Freeform 225">
              <a:extLst>
                <a:ext uri="{FF2B5EF4-FFF2-40B4-BE49-F238E27FC236}">
                  <a16:creationId xmlns:a16="http://schemas.microsoft.com/office/drawing/2014/main" id="{12197C5D-7296-4652-94F4-1A70DBD9415D}"/>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26">
              <a:extLst>
                <a:ext uri="{FF2B5EF4-FFF2-40B4-BE49-F238E27FC236}">
                  <a16:creationId xmlns:a16="http://schemas.microsoft.com/office/drawing/2014/main" id="{6BC381CB-FBF8-490A-914B-51105472A4B0}"/>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 name="Group 227">
              <a:extLst>
                <a:ext uri="{FF2B5EF4-FFF2-40B4-BE49-F238E27FC236}">
                  <a16:creationId xmlns:a16="http://schemas.microsoft.com/office/drawing/2014/main" id="{F1B5BE75-4B1E-4BF6-B10D-A51BA54E7F71}"/>
                </a:ext>
              </a:extLst>
            </p:cNvPr>
            <p:cNvGrpSpPr>
              <a:grpSpLocks/>
            </p:cNvGrpSpPr>
            <p:nvPr/>
          </p:nvGrpSpPr>
          <p:grpSpPr bwMode="auto">
            <a:xfrm>
              <a:off x="3937" y="1043"/>
              <a:ext cx="1112" cy="1432"/>
              <a:chOff x="3825" y="2491"/>
              <a:chExt cx="1112" cy="1432"/>
            </a:xfrm>
          </p:grpSpPr>
          <p:sp>
            <p:nvSpPr>
              <p:cNvPr id="61" name="Text Box 228">
                <a:extLst>
                  <a:ext uri="{FF2B5EF4-FFF2-40B4-BE49-F238E27FC236}">
                    <a16:creationId xmlns:a16="http://schemas.microsoft.com/office/drawing/2014/main" id="{B75D02A4-C036-4175-9232-039AD995B47A}"/>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62" name="Text Box 229">
                <a:extLst>
                  <a:ext uri="{FF2B5EF4-FFF2-40B4-BE49-F238E27FC236}">
                    <a16:creationId xmlns:a16="http://schemas.microsoft.com/office/drawing/2014/main" id="{AACF1DE6-2F88-4EC8-9170-E536801A876E}"/>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63" name="Text Box 230">
                <a:extLst>
                  <a:ext uri="{FF2B5EF4-FFF2-40B4-BE49-F238E27FC236}">
                    <a16:creationId xmlns:a16="http://schemas.microsoft.com/office/drawing/2014/main" id="{4D573732-C118-4C29-B1D9-1CEB4A226407}"/>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64" name="Text Box 231">
                <a:extLst>
                  <a:ext uri="{FF2B5EF4-FFF2-40B4-BE49-F238E27FC236}">
                    <a16:creationId xmlns:a16="http://schemas.microsoft.com/office/drawing/2014/main" id="{38C49402-73F7-460C-A638-94B867D5DB4E}"/>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40" name="Freeform 232">
              <a:extLst>
                <a:ext uri="{FF2B5EF4-FFF2-40B4-BE49-F238E27FC236}">
                  <a16:creationId xmlns:a16="http://schemas.microsoft.com/office/drawing/2014/main" id="{D9C7DE09-7CC8-4280-9B1D-701E62465BE8}"/>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33">
              <a:extLst>
                <a:ext uri="{FF2B5EF4-FFF2-40B4-BE49-F238E27FC236}">
                  <a16:creationId xmlns:a16="http://schemas.microsoft.com/office/drawing/2014/main" id="{DFE9675A-6FD2-4714-B855-2DED550641E3}"/>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34">
              <a:extLst>
                <a:ext uri="{FF2B5EF4-FFF2-40B4-BE49-F238E27FC236}">
                  <a16:creationId xmlns:a16="http://schemas.microsoft.com/office/drawing/2014/main" id="{B8C615CE-A710-401E-A8D2-35E3699A4E76}"/>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35">
              <a:extLst>
                <a:ext uri="{FF2B5EF4-FFF2-40B4-BE49-F238E27FC236}">
                  <a16:creationId xmlns:a16="http://schemas.microsoft.com/office/drawing/2014/main" id="{07FD14D4-4F6E-4C2E-8285-AE7A29DAB852}"/>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36">
              <a:extLst>
                <a:ext uri="{FF2B5EF4-FFF2-40B4-BE49-F238E27FC236}">
                  <a16:creationId xmlns:a16="http://schemas.microsoft.com/office/drawing/2014/main" id="{DB71303A-2B88-4D30-92A3-DB588C65B879}"/>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37">
              <a:extLst>
                <a:ext uri="{FF2B5EF4-FFF2-40B4-BE49-F238E27FC236}">
                  <a16:creationId xmlns:a16="http://schemas.microsoft.com/office/drawing/2014/main" id="{120A2998-993F-4847-943A-7EBC0C93A411}"/>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38">
              <a:extLst>
                <a:ext uri="{FF2B5EF4-FFF2-40B4-BE49-F238E27FC236}">
                  <a16:creationId xmlns:a16="http://schemas.microsoft.com/office/drawing/2014/main" id="{3FB2FEA0-2DA3-4EB0-B085-F804A6994293}"/>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39">
              <a:extLst>
                <a:ext uri="{FF2B5EF4-FFF2-40B4-BE49-F238E27FC236}">
                  <a16:creationId xmlns:a16="http://schemas.microsoft.com/office/drawing/2014/main" id="{804A4A10-E73C-45C8-8D7C-A1B31FE77F92}"/>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40">
              <a:extLst>
                <a:ext uri="{FF2B5EF4-FFF2-40B4-BE49-F238E27FC236}">
                  <a16:creationId xmlns:a16="http://schemas.microsoft.com/office/drawing/2014/main" id="{50B172F7-EDB2-46C6-9723-9162A005D8A6}"/>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41">
              <a:extLst>
                <a:ext uri="{FF2B5EF4-FFF2-40B4-BE49-F238E27FC236}">
                  <a16:creationId xmlns:a16="http://schemas.microsoft.com/office/drawing/2014/main" id="{BE17D5C4-486A-40B7-8CF7-7945825D7D8A}"/>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42">
              <a:extLst>
                <a:ext uri="{FF2B5EF4-FFF2-40B4-BE49-F238E27FC236}">
                  <a16:creationId xmlns:a16="http://schemas.microsoft.com/office/drawing/2014/main" id="{3A0CB42C-4244-4C00-9ED6-FFD7E17A9CC4}"/>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Rectangle 243">
              <a:extLst>
                <a:ext uri="{FF2B5EF4-FFF2-40B4-BE49-F238E27FC236}">
                  <a16:creationId xmlns:a16="http://schemas.microsoft.com/office/drawing/2014/main" id="{9B15A8BF-C552-474A-B553-5813EF897D20}"/>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 name="Rectangle 244">
              <a:extLst>
                <a:ext uri="{FF2B5EF4-FFF2-40B4-BE49-F238E27FC236}">
                  <a16:creationId xmlns:a16="http://schemas.microsoft.com/office/drawing/2014/main" id="{EEBD7E9F-EE01-43CC-947E-37E592FE32C0}"/>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 name="Rectangle 245">
              <a:extLst>
                <a:ext uri="{FF2B5EF4-FFF2-40B4-BE49-F238E27FC236}">
                  <a16:creationId xmlns:a16="http://schemas.microsoft.com/office/drawing/2014/main" id="{7E92570F-C709-427D-8A03-776A9BDCE6B2}"/>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 name="Rectangle 246">
              <a:extLst>
                <a:ext uri="{FF2B5EF4-FFF2-40B4-BE49-F238E27FC236}">
                  <a16:creationId xmlns:a16="http://schemas.microsoft.com/office/drawing/2014/main" id="{8BC6D682-9E96-4DF7-B776-79571BBEFC53}"/>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5" name="Group 247">
              <a:extLst>
                <a:ext uri="{FF2B5EF4-FFF2-40B4-BE49-F238E27FC236}">
                  <a16:creationId xmlns:a16="http://schemas.microsoft.com/office/drawing/2014/main" id="{1E36F460-49D5-40C6-86DB-0EB70CD9151B}"/>
                </a:ext>
              </a:extLst>
            </p:cNvPr>
            <p:cNvGrpSpPr>
              <a:grpSpLocks/>
            </p:cNvGrpSpPr>
            <p:nvPr/>
          </p:nvGrpSpPr>
          <p:grpSpPr bwMode="auto">
            <a:xfrm rot="-228326">
              <a:off x="4441" y="786"/>
              <a:ext cx="1175" cy="1293"/>
              <a:chOff x="4127" y="1392"/>
              <a:chExt cx="1175" cy="1293"/>
            </a:xfrm>
          </p:grpSpPr>
          <p:sp>
            <p:nvSpPr>
              <p:cNvPr id="57" name="Text Box 248">
                <a:extLst>
                  <a:ext uri="{FF2B5EF4-FFF2-40B4-BE49-F238E27FC236}">
                    <a16:creationId xmlns:a16="http://schemas.microsoft.com/office/drawing/2014/main" id="{0DC6388C-C565-4089-AFBD-5C17A330B3C0}"/>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00"/>
                    </a:solidFill>
                    <a:effectLst>
                      <a:outerShdw blurRad="38100" dist="38100" dir="2700000" algn="tl">
                        <a:srgbClr val="C0C0C0"/>
                      </a:outerShdw>
                    </a:effectLst>
                    <a:latin typeface="Comic Sans MS" panose="030F0702030302020204" pitchFamily="66" charset="0"/>
                  </a:rPr>
                  <a:t>$2</a:t>
                </a:r>
              </a:p>
            </p:txBody>
          </p:sp>
          <p:sp>
            <p:nvSpPr>
              <p:cNvPr id="58" name="Text Box 249">
                <a:extLst>
                  <a:ext uri="{FF2B5EF4-FFF2-40B4-BE49-F238E27FC236}">
                    <a16:creationId xmlns:a16="http://schemas.microsoft.com/office/drawing/2014/main" id="{47F86CE9-C539-4364-8774-3465D47E7C49}"/>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59" name="Text Box 250">
                <a:extLst>
                  <a:ext uri="{FF2B5EF4-FFF2-40B4-BE49-F238E27FC236}">
                    <a16:creationId xmlns:a16="http://schemas.microsoft.com/office/drawing/2014/main" id="{F818E6E3-3B3F-4A15-9DF5-4B448D699779}"/>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rgbClr val="FF0000"/>
                    </a:solidFill>
                    <a:latin typeface="Comic Sans MS" panose="030F0702030302020204" pitchFamily="66" charset="0"/>
                  </a:rPr>
                  <a:t>Garden Equip.</a:t>
                </a:r>
              </a:p>
            </p:txBody>
          </p:sp>
          <p:sp>
            <p:nvSpPr>
              <p:cNvPr id="60" name="Text Box 251">
                <a:extLst>
                  <a:ext uri="{FF2B5EF4-FFF2-40B4-BE49-F238E27FC236}">
                    <a16:creationId xmlns:a16="http://schemas.microsoft.com/office/drawing/2014/main" id="{674C917C-1080-4E3E-85EF-8253E2AA1093}"/>
                  </a:ext>
                </a:extLst>
              </p:cNvPr>
              <p:cNvSpPr txBox="1">
                <a:spLocks noChangeArrowheads="1"/>
              </p:cNvSpPr>
              <p:nvPr/>
            </p:nvSpPr>
            <p:spPr bwMode="auto">
              <a:xfrm rot="19586316">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56" name="Freeform 252">
              <a:extLst>
                <a:ext uri="{FF2B5EF4-FFF2-40B4-BE49-F238E27FC236}">
                  <a16:creationId xmlns:a16="http://schemas.microsoft.com/office/drawing/2014/main" id="{46576BEC-77A0-48A3-AD1F-BB88E67E7617}"/>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6" name="Group 78">
            <a:extLst>
              <a:ext uri="{FF2B5EF4-FFF2-40B4-BE49-F238E27FC236}">
                <a16:creationId xmlns:a16="http://schemas.microsoft.com/office/drawing/2014/main" id="{05987B01-5FA6-40A7-B94C-84D4A27E1F40}"/>
              </a:ext>
            </a:extLst>
          </p:cNvPr>
          <p:cNvGrpSpPr>
            <a:grpSpLocks/>
          </p:cNvGrpSpPr>
          <p:nvPr/>
        </p:nvGrpSpPr>
        <p:grpSpPr bwMode="auto">
          <a:xfrm>
            <a:off x="518440" y="3113805"/>
            <a:ext cx="3478213" cy="3381375"/>
            <a:chOff x="3550" y="407"/>
            <a:chExt cx="2191" cy="2130"/>
          </a:xfrm>
        </p:grpSpPr>
        <p:sp>
          <p:nvSpPr>
            <p:cNvPr id="67" name="Freeform 60">
              <a:extLst>
                <a:ext uri="{FF2B5EF4-FFF2-40B4-BE49-F238E27FC236}">
                  <a16:creationId xmlns:a16="http://schemas.microsoft.com/office/drawing/2014/main" id="{C02EA25D-F1FC-4FF2-972C-7E762BB11761}"/>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58">
              <a:extLst>
                <a:ext uri="{FF2B5EF4-FFF2-40B4-BE49-F238E27FC236}">
                  <a16:creationId xmlns:a16="http://schemas.microsoft.com/office/drawing/2014/main" id="{3240FF1C-031D-4A28-9354-A669CDC4E64C}"/>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9" name="Group 54">
              <a:extLst>
                <a:ext uri="{FF2B5EF4-FFF2-40B4-BE49-F238E27FC236}">
                  <a16:creationId xmlns:a16="http://schemas.microsoft.com/office/drawing/2014/main" id="{0D3A1D35-7FAC-4422-BE80-B08981EE4736}"/>
                </a:ext>
              </a:extLst>
            </p:cNvPr>
            <p:cNvGrpSpPr>
              <a:grpSpLocks/>
            </p:cNvGrpSpPr>
            <p:nvPr/>
          </p:nvGrpSpPr>
          <p:grpSpPr bwMode="auto">
            <a:xfrm>
              <a:off x="3937" y="1043"/>
              <a:ext cx="1112" cy="1432"/>
              <a:chOff x="3825" y="2491"/>
              <a:chExt cx="1112" cy="1432"/>
            </a:xfrm>
          </p:grpSpPr>
          <p:sp>
            <p:nvSpPr>
              <p:cNvPr id="91" name="Text Box 49">
                <a:extLst>
                  <a:ext uri="{FF2B5EF4-FFF2-40B4-BE49-F238E27FC236}">
                    <a16:creationId xmlns:a16="http://schemas.microsoft.com/office/drawing/2014/main" id="{55034B81-172B-4E7B-8B62-511E7ACBA05B}"/>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92" name="Text Box 50">
                <a:extLst>
                  <a:ext uri="{FF2B5EF4-FFF2-40B4-BE49-F238E27FC236}">
                    <a16:creationId xmlns:a16="http://schemas.microsoft.com/office/drawing/2014/main" id="{0330F668-F25E-4572-9E77-043509A1DE5E}"/>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rgbClr val="FF0000"/>
                    </a:solidFill>
                    <a:latin typeface="Comic Sans MS" panose="030F0702030302020204" pitchFamily="66" charset="0"/>
                  </a:rPr>
                  <a:t>Grand Prize</a:t>
                </a:r>
              </a:p>
            </p:txBody>
          </p:sp>
          <p:sp>
            <p:nvSpPr>
              <p:cNvPr id="93" name="Text Box 51">
                <a:extLst>
                  <a:ext uri="{FF2B5EF4-FFF2-40B4-BE49-F238E27FC236}">
                    <a16:creationId xmlns:a16="http://schemas.microsoft.com/office/drawing/2014/main" id="{090C429F-7DEA-4DD6-A334-392C1928285D}"/>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94" name="Text Box 52">
                <a:extLst>
                  <a:ext uri="{FF2B5EF4-FFF2-40B4-BE49-F238E27FC236}">
                    <a16:creationId xmlns:a16="http://schemas.microsoft.com/office/drawing/2014/main" id="{B8BFCD36-D2D5-4B5F-9B2B-1F95B950D02C}"/>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70" name="Freeform 59">
              <a:extLst>
                <a:ext uri="{FF2B5EF4-FFF2-40B4-BE49-F238E27FC236}">
                  <a16:creationId xmlns:a16="http://schemas.microsoft.com/office/drawing/2014/main" id="{752C371D-1471-4CD7-ACF0-97974CF995A1}"/>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1">
              <a:extLst>
                <a:ext uri="{FF2B5EF4-FFF2-40B4-BE49-F238E27FC236}">
                  <a16:creationId xmlns:a16="http://schemas.microsoft.com/office/drawing/2014/main" id="{EB938789-370C-49AE-93D0-14EC70C91A21}"/>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3">
              <a:extLst>
                <a:ext uri="{FF2B5EF4-FFF2-40B4-BE49-F238E27FC236}">
                  <a16:creationId xmlns:a16="http://schemas.microsoft.com/office/drawing/2014/main" id="{5E53BF8F-EB08-4701-AE98-CCFFD2AF2E8E}"/>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64">
              <a:extLst>
                <a:ext uri="{FF2B5EF4-FFF2-40B4-BE49-F238E27FC236}">
                  <a16:creationId xmlns:a16="http://schemas.microsoft.com/office/drawing/2014/main" id="{025E97B0-8BDB-457E-BFB0-4EBEEAEAC669}"/>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65">
              <a:extLst>
                <a:ext uri="{FF2B5EF4-FFF2-40B4-BE49-F238E27FC236}">
                  <a16:creationId xmlns:a16="http://schemas.microsoft.com/office/drawing/2014/main" id="{97704080-B77C-49CE-9B37-CCD59180BC88}"/>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66">
              <a:extLst>
                <a:ext uri="{FF2B5EF4-FFF2-40B4-BE49-F238E27FC236}">
                  <a16:creationId xmlns:a16="http://schemas.microsoft.com/office/drawing/2014/main" id="{174D7F3F-805C-4AF2-8B9C-FDC79D89184E}"/>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67">
              <a:extLst>
                <a:ext uri="{FF2B5EF4-FFF2-40B4-BE49-F238E27FC236}">
                  <a16:creationId xmlns:a16="http://schemas.microsoft.com/office/drawing/2014/main" id="{6F25295F-DF60-4153-9B88-1A7E0A35FB5D}"/>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68">
              <a:extLst>
                <a:ext uri="{FF2B5EF4-FFF2-40B4-BE49-F238E27FC236}">
                  <a16:creationId xmlns:a16="http://schemas.microsoft.com/office/drawing/2014/main" id="{4068B9BF-687A-4EA0-8C34-D2CB3B9C73F2}"/>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69">
              <a:extLst>
                <a:ext uri="{FF2B5EF4-FFF2-40B4-BE49-F238E27FC236}">
                  <a16:creationId xmlns:a16="http://schemas.microsoft.com/office/drawing/2014/main" id="{9B71DFCC-54FE-473A-AA81-A1AE5526E9E3}"/>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0">
              <a:extLst>
                <a:ext uri="{FF2B5EF4-FFF2-40B4-BE49-F238E27FC236}">
                  <a16:creationId xmlns:a16="http://schemas.microsoft.com/office/drawing/2014/main" id="{66F8D0E4-58E6-4616-8313-614505E4218A}"/>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1">
              <a:extLst>
                <a:ext uri="{FF2B5EF4-FFF2-40B4-BE49-F238E27FC236}">
                  <a16:creationId xmlns:a16="http://schemas.microsoft.com/office/drawing/2014/main" id="{75372EDA-92D2-46BD-A027-14178D68E520}"/>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Rectangle 72">
              <a:extLst>
                <a:ext uri="{FF2B5EF4-FFF2-40B4-BE49-F238E27FC236}">
                  <a16:creationId xmlns:a16="http://schemas.microsoft.com/office/drawing/2014/main" id="{B8A0C339-F88D-4752-B849-E88BFDF30245}"/>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 name="Rectangle 73">
              <a:extLst>
                <a:ext uri="{FF2B5EF4-FFF2-40B4-BE49-F238E27FC236}">
                  <a16:creationId xmlns:a16="http://schemas.microsoft.com/office/drawing/2014/main" id="{B3717D81-DCDF-4EE4-AAA8-682A5F325E85}"/>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3" name="Rectangle 74">
              <a:extLst>
                <a:ext uri="{FF2B5EF4-FFF2-40B4-BE49-F238E27FC236}">
                  <a16:creationId xmlns:a16="http://schemas.microsoft.com/office/drawing/2014/main" id="{7F82F38E-BCE7-49D4-B719-BB69EABE1C48}"/>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4" name="Rectangle 75">
              <a:extLst>
                <a:ext uri="{FF2B5EF4-FFF2-40B4-BE49-F238E27FC236}">
                  <a16:creationId xmlns:a16="http://schemas.microsoft.com/office/drawing/2014/main" id="{2B83555E-48FF-45AA-88F7-DC5C4D41D12E}"/>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85" name="Group 55">
              <a:extLst>
                <a:ext uri="{FF2B5EF4-FFF2-40B4-BE49-F238E27FC236}">
                  <a16:creationId xmlns:a16="http://schemas.microsoft.com/office/drawing/2014/main" id="{351DA825-CD6C-4B9D-895B-38410FC2F3EA}"/>
                </a:ext>
              </a:extLst>
            </p:cNvPr>
            <p:cNvGrpSpPr>
              <a:grpSpLocks/>
            </p:cNvGrpSpPr>
            <p:nvPr/>
          </p:nvGrpSpPr>
          <p:grpSpPr bwMode="auto">
            <a:xfrm rot="-228326">
              <a:off x="4441" y="786"/>
              <a:ext cx="1175" cy="1293"/>
              <a:chOff x="4127" y="1392"/>
              <a:chExt cx="1175" cy="1293"/>
            </a:xfrm>
          </p:grpSpPr>
          <p:sp>
            <p:nvSpPr>
              <p:cNvPr id="87" name="Text Box 45">
                <a:extLst>
                  <a:ext uri="{FF2B5EF4-FFF2-40B4-BE49-F238E27FC236}">
                    <a16:creationId xmlns:a16="http://schemas.microsoft.com/office/drawing/2014/main" id="{1902927B-E57A-4951-B714-15B8F3E1D6C1}"/>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88" name="Text Box 46">
                <a:extLst>
                  <a:ext uri="{FF2B5EF4-FFF2-40B4-BE49-F238E27FC236}">
                    <a16:creationId xmlns:a16="http://schemas.microsoft.com/office/drawing/2014/main" id="{81A3409A-D9A6-42B1-99D7-4CC6B481A578}"/>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89" name="Text Box 47">
                <a:extLst>
                  <a:ext uri="{FF2B5EF4-FFF2-40B4-BE49-F238E27FC236}">
                    <a16:creationId xmlns:a16="http://schemas.microsoft.com/office/drawing/2014/main" id="{47C3B22D-DE53-41C5-AF6E-E2D1EBA1C9BB}"/>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90" name="Text Box 48">
                <a:extLst>
                  <a:ext uri="{FF2B5EF4-FFF2-40B4-BE49-F238E27FC236}">
                    <a16:creationId xmlns:a16="http://schemas.microsoft.com/office/drawing/2014/main" id="{18B099FD-4ACB-4BE7-A928-FD8890CBB920}"/>
                  </a:ext>
                </a:extLst>
              </p:cNvPr>
              <p:cNvSpPr txBox="1">
                <a:spLocks noChangeArrowheads="1"/>
              </p:cNvSpPr>
              <p:nvPr/>
            </p:nvSpPr>
            <p:spPr bwMode="auto">
              <a:xfrm rot="-2013684">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86" name="Freeform 62">
              <a:extLst>
                <a:ext uri="{FF2B5EF4-FFF2-40B4-BE49-F238E27FC236}">
                  <a16:creationId xmlns:a16="http://schemas.microsoft.com/office/drawing/2014/main" id="{6553CF45-7E3E-408F-8F44-7F18841FB51F}"/>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5" name="Group 79">
            <a:extLst>
              <a:ext uri="{FF2B5EF4-FFF2-40B4-BE49-F238E27FC236}">
                <a16:creationId xmlns:a16="http://schemas.microsoft.com/office/drawing/2014/main" id="{FBBF4E9B-5B64-4CB8-9857-DCEBECFEAA5B}"/>
              </a:ext>
            </a:extLst>
          </p:cNvPr>
          <p:cNvGrpSpPr>
            <a:grpSpLocks/>
          </p:cNvGrpSpPr>
          <p:nvPr/>
        </p:nvGrpSpPr>
        <p:grpSpPr bwMode="auto">
          <a:xfrm rot="1033195">
            <a:off x="2006600" y="1811338"/>
            <a:ext cx="3478213" cy="3381375"/>
            <a:chOff x="3550" y="407"/>
            <a:chExt cx="2191" cy="2130"/>
          </a:xfrm>
        </p:grpSpPr>
        <p:sp>
          <p:nvSpPr>
            <p:cNvPr id="96" name="Freeform 80">
              <a:extLst>
                <a:ext uri="{FF2B5EF4-FFF2-40B4-BE49-F238E27FC236}">
                  <a16:creationId xmlns:a16="http://schemas.microsoft.com/office/drawing/2014/main" id="{90DDC57F-1120-4C9D-9328-83282F910502}"/>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81">
              <a:extLst>
                <a:ext uri="{FF2B5EF4-FFF2-40B4-BE49-F238E27FC236}">
                  <a16:creationId xmlns:a16="http://schemas.microsoft.com/office/drawing/2014/main" id="{53846267-ACCF-4DE9-80DD-A3AC086C5454}"/>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8" name="Group 82">
              <a:extLst>
                <a:ext uri="{FF2B5EF4-FFF2-40B4-BE49-F238E27FC236}">
                  <a16:creationId xmlns:a16="http://schemas.microsoft.com/office/drawing/2014/main" id="{AFFB0753-B1CD-43C2-B0C2-0E6EAE6FA409}"/>
                </a:ext>
              </a:extLst>
            </p:cNvPr>
            <p:cNvGrpSpPr>
              <a:grpSpLocks/>
            </p:cNvGrpSpPr>
            <p:nvPr/>
          </p:nvGrpSpPr>
          <p:grpSpPr bwMode="auto">
            <a:xfrm>
              <a:off x="3937" y="1043"/>
              <a:ext cx="1112" cy="1432"/>
              <a:chOff x="3825" y="2491"/>
              <a:chExt cx="1112" cy="1432"/>
            </a:xfrm>
          </p:grpSpPr>
          <p:sp>
            <p:nvSpPr>
              <p:cNvPr id="120" name="Text Box 83">
                <a:extLst>
                  <a:ext uri="{FF2B5EF4-FFF2-40B4-BE49-F238E27FC236}">
                    <a16:creationId xmlns:a16="http://schemas.microsoft.com/office/drawing/2014/main" id="{F12B752F-B112-44EB-8A00-6BEE267BB2D4}"/>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121" name="Text Box 84">
                <a:extLst>
                  <a:ext uri="{FF2B5EF4-FFF2-40B4-BE49-F238E27FC236}">
                    <a16:creationId xmlns:a16="http://schemas.microsoft.com/office/drawing/2014/main" id="{B7AFC14E-2E16-4355-BC79-05E33333DA80}"/>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122" name="Text Box 85">
                <a:extLst>
                  <a:ext uri="{FF2B5EF4-FFF2-40B4-BE49-F238E27FC236}">
                    <a16:creationId xmlns:a16="http://schemas.microsoft.com/office/drawing/2014/main" id="{37C64483-601D-48AD-9223-7FEA28321669}"/>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123" name="Text Box 86">
                <a:extLst>
                  <a:ext uri="{FF2B5EF4-FFF2-40B4-BE49-F238E27FC236}">
                    <a16:creationId xmlns:a16="http://schemas.microsoft.com/office/drawing/2014/main" id="{F4D7D7AB-F452-4B8B-9DCD-056F2C900225}"/>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99" name="Freeform 87">
              <a:extLst>
                <a:ext uri="{FF2B5EF4-FFF2-40B4-BE49-F238E27FC236}">
                  <a16:creationId xmlns:a16="http://schemas.microsoft.com/office/drawing/2014/main" id="{8FE70D54-EEB9-4D7F-B43A-7344BBF7CDD1}"/>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88">
              <a:extLst>
                <a:ext uri="{FF2B5EF4-FFF2-40B4-BE49-F238E27FC236}">
                  <a16:creationId xmlns:a16="http://schemas.microsoft.com/office/drawing/2014/main" id="{14CB8B63-B056-49DB-9A86-5425A2F29F82}"/>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89">
              <a:extLst>
                <a:ext uri="{FF2B5EF4-FFF2-40B4-BE49-F238E27FC236}">
                  <a16:creationId xmlns:a16="http://schemas.microsoft.com/office/drawing/2014/main" id="{12B5D799-FD9F-4CD8-A001-8A372EAD99F7}"/>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90">
              <a:extLst>
                <a:ext uri="{FF2B5EF4-FFF2-40B4-BE49-F238E27FC236}">
                  <a16:creationId xmlns:a16="http://schemas.microsoft.com/office/drawing/2014/main" id="{78B53703-BE79-448D-B2DC-FA4C03D69FA8}"/>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91">
              <a:extLst>
                <a:ext uri="{FF2B5EF4-FFF2-40B4-BE49-F238E27FC236}">
                  <a16:creationId xmlns:a16="http://schemas.microsoft.com/office/drawing/2014/main" id="{70849DBA-3DC2-4A3B-A725-977B4E692D6D}"/>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92">
              <a:extLst>
                <a:ext uri="{FF2B5EF4-FFF2-40B4-BE49-F238E27FC236}">
                  <a16:creationId xmlns:a16="http://schemas.microsoft.com/office/drawing/2014/main" id="{8E31E3A9-D202-499F-9D23-6418A27FADDE}"/>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93">
              <a:extLst>
                <a:ext uri="{FF2B5EF4-FFF2-40B4-BE49-F238E27FC236}">
                  <a16:creationId xmlns:a16="http://schemas.microsoft.com/office/drawing/2014/main" id="{50792BF5-A4CE-4D71-B497-63D8E600B287}"/>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4">
              <a:extLst>
                <a:ext uri="{FF2B5EF4-FFF2-40B4-BE49-F238E27FC236}">
                  <a16:creationId xmlns:a16="http://schemas.microsoft.com/office/drawing/2014/main" id="{5A4382B2-4148-4A1A-B811-BABF8E4C4882}"/>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95">
              <a:extLst>
                <a:ext uri="{FF2B5EF4-FFF2-40B4-BE49-F238E27FC236}">
                  <a16:creationId xmlns:a16="http://schemas.microsoft.com/office/drawing/2014/main" id="{4788BEB5-1FFC-4D10-A6E2-641204F781D2}"/>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6">
              <a:extLst>
                <a:ext uri="{FF2B5EF4-FFF2-40B4-BE49-F238E27FC236}">
                  <a16:creationId xmlns:a16="http://schemas.microsoft.com/office/drawing/2014/main" id="{83E68131-F29E-4B4C-951D-413EDC6AF919}"/>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97">
              <a:extLst>
                <a:ext uri="{FF2B5EF4-FFF2-40B4-BE49-F238E27FC236}">
                  <a16:creationId xmlns:a16="http://schemas.microsoft.com/office/drawing/2014/main" id="{9A237FF8-8BAA-4D2E-9EFD-1F6C439A3B0E}"/>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98">
              <a:extLst>
                <a:ext uri="{FF2B5EF4-FFF2-40B4-BE49-F238E27FC236}">
                  <a16:creationId xmlns:a16="http://schemas.microsoft.com/office/drawing/2014/main" id="{F8FE4748-6540-411B-A86B-042A10A0B535}"/>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 name="Rectangle 99">
              <a:extLst>
                <a:ext uri="{FF2B5EF4-FFF2-40B4-BE49-F238E27FC236}">
                  <a16:creationId xmlns:a16="http://schemas.microsoft.com/office/drawing/2014/main" id="{EEA4B7D9-0647-4F1B-9323-3B289C1B34F3}"/>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 name="Rectangle 100">
              <a:extLst>
                <a:ext uri="{FF2B5EF4-FFF2-40B4-BE49-F238E27FC236}">
                  <a16:creationId xmlns:a16="http://schemas.microsoft.com/office/drawing/2014/main" id="{F280D56F-9F12-42F3-99D5-FCB4F8CDC1F8}"/>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 name="Rectangle 101">
              <a:extLst>
                <a:ext uri="{FF2B5EF4-FFF2-40B4-BE49-F238E27FC236}">
                  <a16:creationId xmlns:a16="http://schemas.microsoft.com/office/drawing/2014/main" id="{757E4BEC-32E8-4693-800C-57BBD9ECB27E}"/>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4" name="Group 102">
              <a:extLst>
                <a:ext uri="{FF2B5EF4-FFF2-40B4-BE49-F238E27FC236}">
                  <a16:creationId xmlns:a16="http://schemas.microsoft.com/office/drawing/2014/main" id="{B1679F15-04DF-40D7-8C8C-5D1706D64A2B}"/>
                </a:ext>
              </a:extLst>
            </p:cNvPr>
            <p:cNvGrpSpPr>
              <a:grpSpLocks/>
            </p:cNvGrpSpPr>
            <p:nvPr/>
          </p:nvGrpSpPr>
          <p:grpSpPr bwMode="auto">
            <a:xfrm rot="-228326">
              <a:off x="4441" y="786"/>
              <a:ext cx="1175" cy="1293"/>
              <a:chOff x="4127" y="1392"/>
              <a:chExt cx="1175" cy="1293"/>
            </a:xfrm>
          </p:grpSpPr>
          <p:sp>
            <p:nvSpPr>
              <p:cNvPr id="116" name="Text Box 103">
                <a:extLst>
                  <a:ext uri="{FF2B5EF4-FFF2-40B4-BE49-F238E27FC236}">
                    <a16:creationId xmlns:a16="http://schemas.microsoft.com/office/drawing/2014/main" id="{97A3B9C6-3161-43AC-898A-D8C5AB23D57F}"/>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117" name="Text Box 104">
                <a:extLst>
                  <a:ext uri="{FF2B5EF4-FFF2-40B4-BE49-F238E27FC236}">
                    <a16:creationId xmlns:a16="http://schemas.microsoft.com/office/drawing/2014/main" id="{F04C1AD0-99D6-454F-94CC-F60F979EBFDB}"/>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118" name="Text Box 105">
                <a:extLst>
                  <a:ext uri="{FF2B5EF4-FFF2-40B4-BE49-F238E27FC236}">
                    <a16:creationId xmlns:a16="http://schemas.microsoft.com/office/drawing/2014/main" id="{53A2D509-C15D-4868-A603-052E73EFC217}"/>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119" name="Text Box 106">
                <a:extLst>
                  <a:ext uri="{FF2B5EF4-FFF2-40B4-BE49-F238E27FC236}">
                    <a16:creationId xmlns:a16="http://schemas.microsoft.com/office/drawing/2014/main" id="{1F857518-D8D5-4979-81DC-D3F518D96F34}"/>
                  </a:ext>
                </a:extLst>
              </p:cNvPr>
              <p:cNvSpPr txBox="1">
                <a:spLocks noChangeArrowheads="1"/>
              </p:cNvSpPr>
              <p:nvPr/>
            </p:nvSpPr>
            <p:spPr bwMode="auto">
              <a:xfrm rot="-2013684">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115" name="Freeform 107">
              <a:extLst>
                <a:ext uri="{FF2B5EF4-FFF2-40B4-BE49-F238E27FC236}">
                  <a16:creationId xmlns:a16="http://schemas.microsoft.com/office/drawing/2014/main" id="{30B74E94-0178-4EE1-A47A-80A158FBE596}"/>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4" name="Group 108">
            <a:extLst>
              <a:ext uri="{FF2B5EF4-FFF2-40B4-BE49-F238E27FC236}">
                <a16:creationId xmlns:a16="http://schemas.microsoft.com/office/drawing/2014/main" id="{AD0F43A8-65B1-40B6-BDED-3A082B609010}"/>
              </a:ext>
            </a:extLst>
          </p:cNvPr>
          <p:cNvGrpSpPr>
            <a:grpSpLocks/>
          </p:cNvGrpSpPr>
          <p:nvPr/>
        </p:nvGrpSpPr>
        <p:grpSpPr bwMode="auto">
          <a:xfrm rot="1891298">
            <a:off x="1570062" y="1000328"/>
            <a:ext cx="3478213" cy="3381375"/>
            <a:chOff x="3550" y="407"/>
            <a:chExt cx="2191" cy="2130"/>
          </a:xfrm>
        </p:grpSpPr>
        <p:sp>
          <p:nvSpPr>
            <p:cNvPr id="125" name="Freeform 109">
              <a:extLst>
                <a:ext uri="{FF2B5EF4-FFF2-40B4-BE49-F238E27FC236}">
                  <a16:creationId xmlns:a16="http://schemas.microsoft.com/office/drawing/2014/main" id="{48535BF5-C987-4981-B0AA-0F7CD08795FA}"/>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10">
              <a:extLst>
                <a:ext uri="{FF2B5EF4-FFF2-40B4-BE49-F238E27FC236}">
                  <a16:creationId xmlns:a16="http://schemas.microsoft.com/office/drawing/2014/main" id="{179850FF-0F3F-4538-87E6-D432BEA5A06D}"/>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7" name="Group 111">
              <a:extLst>
                <a:ext uri="{FF2B5EF4-FFF2-40B4-BE49-F238E27FC236}">
                  <a16:creationId xmlns:a16="http://schemas.microsoft.com/office/drawing/2014/main" id="{B273AF2C-0DA6-4CC3-B4A9-D406FA3A3465}"/>
                </a:ext>
              </a:extLst>
            </p:cNvPr>
            <p:cNvGrpSpPr>
              <a:grpSpLocks/>
            </p:cNvGrpSpPr>
            <p:nvPr/>
          </p:nvGrpSpPr>
          <p:grpSpPr bwMode="auto">
            <a:xfrm>
              <a:off x="3937" y="1043"/>
              <a:ext cx="1112" cy="1432"/>
              <a:chOff x="3825" y="2491"/>
              <a:chExt cx="1112" cy="1432"/>
            </a:xfrm>
          </p:grpSpPr>
          <p:sp>
            <p:nvSpPr>
              <p:cNvPr id="149" name="Text Box 112">
                <a:extLst>
                  <a:ext uri="{FF2B5EF4-FFF2-40B4-BE49-F238E27FC236}">
                    <a16:creationId xmlns:a16="http://schemas.microsoft.com/office/drawing/2014/main" id="{D818AAB6-1D13-464E-AF45-B87D0DF713F0}"/>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150" name="Text Box 113">
                <a:extLst>
                  <a:ext uri="{FF2B5EF4-FFF2-40B4-BE49-F238E27FC236}">
                    <a16:creationId xmlns:a16="http://schemas.microsoft.com/office/drawing/2014/main" id="{2985E448-A1C5-49BD-AF00-36311A0753AF}"/>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151" name="Text Box 114">
                <a:extLst>
                  <a:ext uri="{FF2B5EF4-FFF2-40B4-BE49-F238E27FC236}">
                    <a16:creationId xmlns:a16="http://schemas.microsoft.com/office/drawing/2014/main" id="{E7DDFDEF-FF7A-4809-A13A-2571070DB621}"/>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152" name="Text Box 115">
                <a:extLst>
                  <a:ext uri="{FF2B5EF4-FFF2-40B4-BE49-F238E27FC236}">
                    <a16:creationId xmlns:a16="http://schemas.microsoft.com/office/drawing/2014/main" id="{7B68DE77-C875-444B-82DD-F982A787CF2D}"/>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128" name="Freeform 116">
              <a:extLst>
                <a:ext uri="{FF2B5EF4-FFF2-40B4-BE49-F238E27FC236}">
                  <a16:creationId xmlns:a16="http://schemas.microsoft.com/office/drawing/2014/main" id="{6BD63372-E8BF-4BD0-9474-23F770B2C2B0}"/>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17">
              <a:extLst>
                <a:ext uri="{FF2B5EF4-FFF2-40B4-BE49-F238E27FC236}">
                  <a16:creationId xmlns:a16="http://schemas.microsoft.com/office/drawing/2014/main" id="{BCAEC353-6652-4C09-8042-462054EDF702}"/>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18">
              <a:extLst>
                <a:ext uri="{FF2B5EF4-FFF2-40B4-BE49-F238E27FC236}">
                  <a16:creationId xmlns:a16="http://schemas.microsoft.com/office/drawing/2014/main" id="{1211C46A-DBA4-40B1-9C7B-2B083D1ECEF5}"/>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19">
              <a:extLst>
                <a:ext uri="{FF2B5EF4-FFF2-40B4-BE49-F238E27FC236}">
                  <a16:creationId xmlns:a16="http://schemas.microsoft.com/office/drawing/2014/main" id="{01C46A06-87EF-45B1-AB8E-554ACE4E3AFB}"/>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20">
              <a:extLst>
                <a:ext uri="{FF2B5EF4-FFF2-40B4-BE49-F238E27FC236}">
                  <a16:creationId xmlns:a16="http://schemas.microsoft.com/office/drawing/2014/main" id="{EB81AD5A-8B25-4052-A2C1-F2A5B33374EC}"/>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21">
              <a:extLst>
                <a:ext uri="{FF2B5EF4-FFF2-40B4-BE49-F238E27FC236}">
                  <a16:creationId xmlns:a16="http://schemas.microsoft.com/office/drawing/2014/main" id="{9BC5C71A-517A-423C-B56E-56017BE29FAD}"/>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22">
              <a:extLst>
                <a:ext uri="{FF2B5EF4-FFF2-40B4-BE49-F238E27FC236}">
                  <a16:creationId xmlns:a16="http://schemas.microsoft.com/office/drawing/2014/main" id="{78CB389D-8204-42E2-9C95-2BD9CBEE7AD4}"/>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23">
              <a:extLst>
                <a:ext uri="{FF2B5EF4-FFF2-40B4-BE49-F238E27FC236}">
                  <a16:creationId xmlns:a16="http://schemas.microsoft.com/office/drawing/2014/main" id="{70EE2A0B-049C-41F6-9AA6-3745CBC41D3F}"/>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24">
              <a:extLst>
                <a:ext uri="{FF2B5EF4-FFF2-40B4-BE49-F238E27FC236}">
                  <a16:creationId xmlns:a16="http://schemas.microsoft.com/office/drawing/2014/main" id="{6C287579-9C46-484A-87E8-E6EA9AAF247C}"/>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25">
              <a:extLst>
                <a:ext uri="{FF2B5EF4-FFF2-40B4-BE49-F238E27FC236}">
                  <a16:creationId xmlns:a16="http://schemas.microsoft.com/office/drawing/2014/main" id="{4A90C947-A5EF-456A-A0C8-C882ABB3DCB9}"/>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26">
              <a:extLst>
                <a:ext uri="{FF2B5EF4-FFF2-40B4-BE49-F238E27FC236}">
                  <a16:creationId xmlns:a16="http://schemas.microsoft.com/office/drawing/2014/main" id="{01C0BF29-6BEE-4923-80F8-6AEB43649976}"/>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Rectangle 127">
              <a:extLst>
                <a:ext uri="{FF2B5EF4-FFF2-40B4-BE49-F238E27FC236}">
                  <a16:creationId xmlns:a16="http://schemas.microsoft.com/office/drawing/2014/main" id="{489C0363-4241-4DBC-8D1B-5575EF537343}"/>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 name="Rectangle 128">
              <a:extLst>
                <a:ext uri="{FF2B5EF4-FFF2-40B4-BE49-F238E27FC236}">
                  <a16:creationId xmlns:a16="http://schemas.microsoft.com/office/drawing/2014/main" id="{E792D501-A99D-4C20-A8A1-3B7F3C9B7777}"/>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1" name="Rectangle 129">
              <a:extLst>
                <a:ext uri="{FF2B5EF4-FFF2-40B4-BE49-F238E27FC236}">
                  <a16:creationId xmlns:a16="http://schemas.microsoft.com/office/drawing/2014/main" id="{17E9E199-3F34-4C3F-872C-387F676406AC}"/>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2" name="Rectangle 130">
              <a:extLst>
                <a:ext uri="{FF2B5EF4-FFF2-40B4-BE49-F238E27FC236}">
                  <a16:creationId xmlns:a16="http://schemas.microsoft.com/office/drawing/2014/main" id="{16BEC242-FB36-4C55-B896-AA48CCFDC953}"/>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43" name="Group 131">
              <a:extLst>
                <a:ext uri="{FF2B5EF4-FFF2-40B4-BE49-F238E27FC236}">
                  <a16:creationId xmlns:a16="http://schemas.microsoft.com/office/drawing/2014/main" id="{C57C652A-265A-4CE6-8847-F93A8C190E76}"/>
                </a:ext>
              </a:extLst>
            </p:cNvPr>
            <p:cNvGrpSpPr>
              <a:grpSpLocks/>
            </p:cNvGrpSpPr>
            <p:nvPr/>
          </p:nvGrpSpPr>
          <p:grpSpPr bwMode="auto">
            <a:xfrm rot="-228326">
              <a:off x="4441" y="786"/>
              <a:ext cx="1175" cy="1293"/>
              <a:chOff x="4127" y="1392"/>
              <a:chExt cx="1175" cy="1293"/>
            </a:xfrm>
          </p:grpSpPr>
          <p:sp>
            <p:nvSpPr>
              <p:cNvPr id="145" name="Text Box 132">
                <a:extLst>
                  <a:ext uri="{FF2B5EF4-FFF2-40B4-BE49-F238E27FC236}">
                    <a16:creationId xmlns:a16="http://schemas.microsoft.com/office/drawing/2014/main" id="{3C1B7316-3176-4B58-9D44-EE57DBD194D4}"/>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146" name="Text Box 133">
                <a:extLst>
                  <a:ext uri="{FF2B5EF4-FFF2-40B4-BE49-F238E27FC236}">
                    <a16:creationId xmlns:a16="http://schemas.microsoft.com/office/drawing/2014/main" id="{6EB584BA-6A00-4345-B684-1A569C524EB5}"/>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147" name="Text Box 134">
                <a:extLst>
                  <a:ext uri="{FF2B5EF4-FFF2-40B4-BE49-F238E27FC236}">
                    <a16:creationId xmlns:a16="http://schemas.microsoft.com/office/drawing/2014/main" id="{710FB07D-E64C-4F4A-8398-4B8893693900}"/>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148" name="Text Box 135">
                <a:extLst>
                  <a:ext uri="{FF2B5EF4-FFF2-40B4-BE49-F238E27FC236}">
                    <a16:creationId xmlns:a16="http://schemas.microsoft.com/office/drawing/2014/main" id="{472027C4-429E-4ACD-8031-944A0F7E79E7}"/>
                  </a:ext>
                </a:extLst>
              </p:cNvPr>
              <p:cNvSpPr txBox="1">
                <a:spLocks noChangeArrowheads="1"/>
              </p:cNvSpPr>
              <p:nvPr/>
            </p:nvSpPr>
            <p:spPr bwMode="auto">
              <a:xfrm rot="-2013684">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chemeClr val="accent2"/>
                    </a:solidFill>
                    <a:latin typeface="Comic Sans MS" panose="030F0702030302020204" pitchFamily="66" charset="0"/>
                  </a:rPr>
                  <a:t>Raffle</a:t>
                </a:r>
              </a:p>
            </p:txBody>
          </p:sp>
        </p:grpSp>
        <p:sp>
          <p:nvSpPr>
            <p:cNvPr id="144" name="Freeform 136">
              <a:extLst>
                <a:ext uri="{FF2B5EF4-FFF2-40B4-BE49-F238E27FC236}">
                  <a16:creationId xmlns:a16="http://schemas.microsoft.com/office/drawing/2014/main" id="{E741DD8C-CB4E-412F-BE01-97CD9D59573C}"/>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2" name="Group 195">
            <a:extLst>
              <a:ext uri="{FF2B5EF4-FFF2-40B4-BE49-F238E27FC236}">
                <a16:creationId xmlns:a16="http://schemas.microsoft.com/office/drawing/2014/main" id="{3ED03490-9CC8-48EE-858B-AD7DF6AE5820}"/>
              </a:ext>
            </a:extLst>
          </p:cNvPr>
          <p:cNvGrpSpPr>
            <a:grpSpLocks/>
          </p:cNvGrpSpPr>
          <p:nvPr/>
        </p:nvGrpSpPr>
        <p:grpSpPr bwMode="auto">
          <a:xfrm rot="3748691">
            <a:off x="4610894" y="2013744"/>
            <a:ext cx="3478213" cy="3381375"/>
            <a:chOff x="3550" y="407"/>
            <a:chExt cx="2191" cy="2130"/>
          </a:xfrm>
        </p:grpSpPr>
        <p:sp>
          <p:nvSpPr>
            <p:cNvPr id="183" name="Freeform 196">
              <a:extLst>
                <a:ext uri="{FF2B5EF4-FFF2-40B4-BE49-F238E27FC236}">
                  <a16:creationId xmlns:a16="http://schemas.microsoft.com/office/drawing/2014/main" id="{747D19D5-50B5-444A-BF78-9A8C2D5E356B}"/>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97">
              <a:extLst>
                <a:ext uri="{FF2B5EF4-FFF2-40B4-BE49-F238E27FC236}">
                  <a16:creationId xmlns:a16="http://schemas.microsoft.com/office/drawing/2014/main" id="{F44CF077-44D1-4548-9420-063B55ECF0B7}"/>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5" name="Group 198">
              <a:extLst>
                <a:ext uri="{FF2B5EF4-FFF2-40B4-BE49-F238E27FC236}">
                  <a16:creationId xmlns:a16="http://schemas.microsoft.com/office/drawing/2014/main" id="{5FE95E69-D35C-4AEC-91F0-4C8141320FEB}"/>
                </a:ext>
              </a:extLst>
            </p:cNvPr>
            <p:cNvGrpSpPr>
              <a:grpSpLocks/>
            </p:cNvGrpSpPr>
            <p:nvPr/>
          </p:nvGrpSpPr>
          <p:grpSpPr bwMode="auto">
            <a:xfrm>
              <a:off x="3937" y="1043"/>
              <a:ext cx="1112" cy="1432"/>
              <a:chOff x="3825" y="2491"/>
              <a:chExt cx="1112" cy="1432"/>
            </a:xfrm>
          </p:grpSpPr>
          <p:sp>
            <p:nvSpPr>
              <p:cNvPr id="207" name="Text Box 199">
                <a:extLst>
                  <a:ext uri="{FF2B5EF4-FFF2-40B4-BE49-F238E27FC236}">
                    <a16:creationId xmlns:a16="http://schemas.microsoft.com/office/drawing/2014/main" id="{05059020-16FB-451A-B0EE-FC91DA869A40}"/>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208" name="Text Box 200">
                <a:extLst>
                  <a:ext uri="{FF2B5EF4-FFF2-40B4-BE49-F238E27FC236}">
                    <a16:creationId xmlns:a16="http://schemas.microsoft.com/office/drawing/2014/main" id="{16805932-BDC6-4AD4-BDED-C61236500C71}"/>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rgbClr val="FF0000"/>
                    </a:solidFill>
                    <a:latin typeface="Comic Sans MS" panose="030F0702030302020204" pitchFamily="66" charset="0"/>
                  </a:rPr>
                  <a:t>Grand Prize</a:t>
                </a:r>
              </a:p>
            </p:txBody>
          </p:sp>
          <p:sp>
            <p:nvSpPr>
              <p:cNvPr id="209" name="Text Box 201">
                <a:extLst>
                  <a:ext uri="{FF2B5EF4-FFF2-40B4-BE49-F238E27FC236}">
                    <a16:creationId xmlns:a16="http://schemas.microsoft.com/office/drawing/2014/main" id="{31357CA0-0094-4A99-9FC3-251EB7A8EFC3}"/>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210" name="Text Box 202">
                <a:extLst>
                  <a:ext uri="{FF2B5EF4-FFF2-40B4-BE49-F238E27FC236}">
                    <a16:creationId xmlns:a16="http://schemas.microsoft.com/office/drawing/2014/main" id="{D0D6F530-4807-4A50-B6ED-66E862201AB1}"/>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186" name="Freeform 203">
              <a:extLst>
                <a:ext uri="{FF2B5EF4-FFF2-40B4-BE49-F238E27FC236}">
                  <a16:creationId xmlns:a16="http://schemas.microsoft.com/office/drawing/2014/main" id="{6E9E46E0-14C4-4030-9F7C-E8F42077E76D}"/>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04">
              <a:extLst>
                <a:ext uri="{FF2B5EF4-FFF2-40B4-BE49-F238E27FC236}">
                  <a16:creationId xmlns:a16="http://schemas.microsoft.com/office/drawing/2014/main" id="{98E11DC3-C136-4827-B21F-A63A2D0EABB2}"/>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05">
              <a:extLst>
                <a:ext uri="{FF2B5EF4-FFF2-40B4-BE49-F238E27FC236}">
                  <a16:creationId xmlns:a16="http://schemas.microsoft.com/office/drawing/2014/main" id="{77E2CBEE-85DE-4F1B-8FB0-523ACF7E45E5}"/>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06">
              <a:extLst>
                <a:ext uri="{FF2B5EF4-FFF2-40B4-BE49-F238E27FC236}">
                  <a16:creationId xmlns:a16="http://schemas.microsoft.com/office/drawing/2014/main" id="{0076CDC4-4FE4-432B-B20B-48590C5C7502}"/>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07">
              <a:extLst>
                <a:ext uri="{FF2B5EF4-FFF2-40B4-BE49-F238E27FC236}">
                  <a16:creationId xmlns:a16="http://schemas.microsoft.com/office/drawing/2014/main" id="{97927B0E-0325-4158-9B32-DB7A5B62BDA6}"/>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08">
              <a:extLst>
                <a:ext uri="{FF2B5EF4-FFF2-40B4-BE49-F238E27FC236}">
                  <a16:creationId xmlns:a16="http://schemas.microsoft.com/office/drawing/2014/main" id="{56B078CA-249B-4B97-9A38-0AB6034EFE2A}"/>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09">
              <a:extLst>
                <a:ext uri="{FF2B5EF4-FFF2-40B4-BE49-F238E27FC236}">
                  <a16:creationId xmlns:a16="http://schemas.microsoft.com/office/drawing/2014/main" id="{A4421BA5-4D9B-415F-8805-2E9431656F02}"/>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10">
              <a:extLst>
                <a:ext uri="{FF2B5EF4-FFF2-40B4-BE49-F238E27FC236}">
                  <a16:creationId xmlns:a16="http://schemas.microsoft.com/office/drawing/2014/main" id="{10A27C0D-3BE0-458A-975A-AEB4BF94ED71}"/>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11">
              <a:extLst>
                <a:ext uri="{FF2B5EF4-FFF2-40B4-BE49-F238E27FC236}">
                  <a16:creationId xmlns:a16="http://schemas.microsoft.com/office/drawing/2014/main" id="{4E0A4031-8715-4D0F-A486-34AA525B1E07}"/>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12">
              <a:extLst>
                <a:ext uri="{FF2B5EF4-FFF2-40B4-BE49-F238E27FC236}">
                  <a16:creationId xmlns:a16="http://schemas.microsoft.com/office/drawing/2014/main" id="{6D85DC7B-8291-4EAD-B851-BCFBE6D8EFDC}"/>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13">
              <a:extLst>
                <a:ext uri="{FF2B5EF4-FFF2-40B4-BE49-F238E27FC236}">
                  <a16:creationId xmlns:a16="http://schemas.microsoft.com/office/drawing/2014/main" id="{A3C2F356-7EC6-43D1-94A5-F7085DB78B53}"/>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Rectangle 214">
              <a:extLst>
                <a:ext uri="{FF2B5EF4-FFF2-40B4-BE49-F238E27FC236}">
                  <a16:creationId xmlns:a16="http://schemas.microsoft.com/office/drawing/2014/main" id="{D6D43F96-301A-4E89-B52E-BF1CF981F5F3}"/>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8" name="Rectangle 215">
              <a:extLst>
                <a:ext uri="{FF2B5EF4-FFF2-40B4-BE49-F238E27FC236}">
                  <a16:creationId xmlns:a16="http://schemas.microsoft.com/office/drawing/2014/main" id="{E6279634-CCC7-4609-B2CE-99DB278AB651}"/>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9" name="Rectangle 216">
              <a:extLst>
                <a:ext uri="{FF2B5EF4-FFF2-40B4-BE49-F238E27FC236}">
                  <a16:creationId xmlns:a16="http://schemas.microsoft.com/office/drawing/2014/main" id="{70599AE3-2EAB-443B-9CCC-2996A86C6F85}"/>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0" name="Rectangle 217">
              <a:extLst>
                <a:ext uri="{FF2B5EF4-FFF2-40B4-BE49-F238E27FC236}">
                  <a16:creationId xmlns:a16="http://schemas.microsoft.com/office/drawing/2014/main" id="{42C7867A-A99D-448C-8599-6F7D971CA505}"/>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01" name="Group 218">
              <a:extLst>
                <a:ext uri="{FF2B5EF4-FFF2-40B4-BE49-F238E27FC236}">
                  <a16:creationId xmlns:a16="http://schemas.microsoft.com/office/drawing/2014/main" id="{0E701978-BCD6-4CE7-9873-ACAB541C8AE8}"/>
                </a:ext>
              </a:extLst>
            </p:cNvPr>
            <p:cNvGrpSpPr>
              <a:grpSpLocks/>
            </p:cNvGrpSpPr>
            <p:nvPr/>
          </p:nvGrpSpPr>
          <p:grpSpPr bwMode="auto">
            <a:xfrm rot="-228326">
              <a:off x="4441" y="786"/>
              <a:ext cx="1175" cy="1293"/>
              <a:chOff x="4127" y="1392"/>
              <a:chExt cx="1175" cy="1293"/>
            </a:xfrm>
          </p:grpSpPr>
          <p:sp>
            <p:nvSpPr>
              <p:cNvPr id="203" name="Text Box 219">
                <a:extLst>
                  <a:ext uri="{FF2B5EF4-FFF2-40B4-BE49-F238E27FC236}">
                    <a16:creationId xmlns:a16="http://schemas.microsoft.com/office/drawing/2014/main" id="{BD142C7B-547F-438B-8CD0-8B8EE02BD0AE}"/>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204" name="Text Box 220">
                <a:extLst>
                  <a:ext uri="{FF2B5EF4-FFF2-40B4-BE49-F238E27FC236}">
                    <a16:creationId xmlns:a16="http://schemas.microsoft.com/office/drawing/2014/main" id="{D171E2D3-0177-4D70-AAD4-1B98BF56F4CF}"/>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205" name="Text Box 221">
                <a:extLst>
                  <a:ext uri="{FF2B5EF4-FFF2-40B4-BE49-F238E27FC236}">
                    <a16:creationId xmlns:a16="http://schemas.microsoft.com/office/drawing/2014/main" id="{45FF18E9-1FCD-4A41-93FB-C5CF47A34E80}"/>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206" name="Text Box 222">
                <a:extLst>
                  <a:ext uri="{FF2B5EF4-FFF2-40B4-BE49-F238E27FC236}">
                    <a16:creationId xmlns:a16="http://schemas.microsoft.com/office/drawing/2014/main" id="{43462A11-7581-41BB-90A6-1A5A24B44600}"/>
                  </a:ext>
                </a:extLst>
              </p:cNvPr>
              <p:cNvSpPr txBox="1">
                <a:spLocks noChangeArrowheads="1"/>
              </p:cNvSpPr>
              <p:nvPr/>
            </p:nvSpPr>
            <p:spPr bwMode="auto">
              <a:xfrm rot="-2013684">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202" name="Freeform 223">
              <a:extLst>
                <a:ext uri="{FF2B5EF4-FFF2-40B4-BE49-F238E27FC236}">
                  <a16:creationId xmlns:a16="http://schemas.microsoft.com/office/drawing/2014/main" id="{A95BF037-B9EB-4A05-B74A-B319B451DD05}"/>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1" name="Group 224">
            <a:extLst>
              <a:ext uri="{FF2B5EF4-FFF2-40B4-BE49-F238E27FC236}">
                <a16:creationId xmlns:a16="http://schemas.microsoft.com/office/drawing/2014/main" id="{01ACFD23-99CA-4545-AE5E-D05628CD468F}"/>
              </a:ext>
            </a:extLst>
          </p:cNvPr>
          <p:cNvGrpSpPr>
            <a:grpSpLocks/>
          </p:cNvGrpSpPr>
          <p:nvPr/>
        </p:nvGrpSpPr>
        <p:grpSpPr bwMode="auto">
          <a:xfrm rot="5759036">
            <a:off x="5156994" y="2483644"/>
            <a:ext cx="3478213" cy="3381375"/>
            <a:chOff x="3550" y="407"/>
            <a:chExt cx="2191" cy="2130"/>
          </a:xfrm>
        </p:grpSpPr>
        <p:sp>
          <p:nvSpPr>
            <p:cNvPr id="212" name="Freeform 225">
              <a:extLst>
                <a:ext uri="{FF2B5EF4-FFF2-40B4-BE49-F238E27FC236}">
                  <a16:creationId xmlns:a16="http://schemas.microsoft.com/office/drawing/2014/main" id="{978F5933-10C6-4E5E-BE7F-9574C0A598C2}"/>
                </a:ext>
              </a:extLst>
            </p:cNvPr>
            <p:cNvSpPr>
              <a:spLocks/>
            </p:cNvSpPr>
            <p:nvPr/>
          </p:nvSpPr>
          <p:spPr bwMode="auto">
            <a:xfrm>
              <a:off x="3754" y="1066"/>
              <a:ext cx="691" cy="928"/>
            </a:xfrm>
            <a:custGeom>
              <a:avLst/>
              <a:gdLst>
                <a:gd name="T0" fmla="*/ 0 w 1382"/>
                <a:gd name="T1" fmla="*/ 455 h 1856"/>
                <a:gd name="T2" fmla="*/ 211 w 1382"/>
                <a:gd name="T3" fmla="*/ 57 h 1856"/>
                <a:gd name="T4" fmla="*/ 395 w 1382"/>
                <a:gd name="T5" fmla="*/ 112 h 1856"/>
                <a:gd name="T6" fmla="*/ 785 w 1382"/>
                <a:gd name="T7" fmla="*/ 0 h 1856"/>
                <a:gd name="T8" fmla="*/ 1051 w 1382"/>
                <a:gd name="T9" fmla="*/ 284 h 1856"/>
                <a:gd name="T10" fmla="*/ 962 w 1382"/>
                <a:gd name="T11" fmla="*/ 721 h 1856"/>
                <a:gd name="T12" fmla="*/ 1382 w 1382"/>
                <a:gd name="T13" fmla="*/ 1856 h 1856"/>
                <a:gd name="T14" fmla="*/ 235 w 1382"/>
                <a:gd name="T15" fmla="*/ 502 h 1856"/>
                <a:gd name="T16" fmla="*/ 0 w 1382"/>
                <a:gd name="T17" fmla="*/ 455 h 1856"/>
                <a:gd name="T18" fmla="*/ 0 w 1382"/>
                <a:gd name="T19" fmla="*/ 455 h 1856"/>
                <a:gd name="T20" fmla="*/ 0 w 1382"/>
                <a:gd name="T21" fmla="*/ 4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2" h="1856">
                  <a:moveTo>
                    <a:pt x="0" y="455"/>
                  </a:moveTo>
                  <a:lnTo>
                    <a:pt x="211" y="57"/>
                  </a:lnTo>
                  <a:lnTo>
                    <a:pt x="395" y="112"/>
                  </a:lnTo>
                  <a:lnTo>
                    <a:pt x="785" y="0"/>
                  </a:lnTo>
                  <a:lnTo>
                    <a:pt x="1051" y="284"/>
                  </a:lnTo>
                  <a:lnTo>
                    <a:pt x="962" y="721"/>
                  </a:lnTo>
                  <a:lnTo>
                    <a:pt x="1382" y="1856"/>
                  </a:lnTo>
                  <a:lnTo>
                    <a:pt x="235" y="502"/>
                  </a:lnTo>
                  <a:lnTo>
                    <a:pt x="0" y="455"/>
                  </a:lnTo>
                  <a:lnTo>
                    <a:pt x="0" y="455"/>
                  </a:lnTo>
                  <a:lnTo>
                    <a:pt x="0" y="45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26">
              <a:extLst>
                <a:ext uri="{FF2B5EF4-FFF2-40B4-BE49-F238E27FC236}">
                  <a16:creationId xmlns:a16="http://schemas.microsoft.com/office/drawing/2014/main" id="{58AED062-9A7F-4896-913A-E93D358E3FA6}"/>
                </a:ext>
              </a:extLst>
            </p:cNvPr>
            <p:cNvSpPr>
              <a:spLocks/>
            </p:cNvSpPr>
            <p:nvPr/>
          </p:nvSpPr>
          <p:spPr bwMode="auto">
            <a:xfrm>
              <a:off x="3596" y="486"/>
              <a:ext cx="2090" cy="2037"/>
            </a:xfrm>
            <a:custGeom>
              <a:avLst/>
              <a:gdLst>
                <a:gd name="T0" fmla="*/ 0 w 4180"/>
                <a:gd name="T1" fmla="*/ 1762 h 4076"/>
                <a:gd name="T2" fmla="*/ 473 w 4180"/>
                <a:gd name="T3" fmla="*/ 1034 h 4076"/>
                <a:gd name="T4" fmla="*/ 728 w 4180"/>
                <a:gd name="T5" fmla="*/ 1120 h 4076"/>
                <a:gd name="T6" fmla="*/ 1030 w 4180"/>
                <a:gd name="T7" fmla="*/ 894 h 4076"/>
                <a:gd name="T8" fmla="*/ 1391 w 4180"/>
                <a:gd name="T9" fmla="*/ 1209 h 4076"/>
                <a:gd name="T10" fmla="*/ 1433 w 4180"/>
                <a:gd name="T11" fmla="*/ 1038 h 4076"/>
                <a:gd name="T12" fmla="*/ 1633 w 4180"/>
                <a:gd name="T13" fmla="*/ 955 h 4076"/>
                <a:gd name="T14" fmla="*/ 1616 w 4180"/>
                <a:gd name="T15" fmla="*/ 687 h 4076"/>
                <a:gd name="T16" fmla="*/ 1450 w 4180"/>
                <a:gd name="T17" fmla="*/ 498 h 4076"/>
                <a:gd name="T18" fmla="*/ 2275 w 4180"/>
                <a:gd name="T19" fmla="*/ 0 h 4076"/>
                <a:gd name="T20" fmla="*/ 2391 w 4180"/>
                <a:gd name="T21" fmla="*/ 187 h 4076"/>
                <a:gd name="T22" fmla="*/ 2542 w 4180"/>
                <a:gd name="T23" fmla="*/ 168 h 4076"/>
                <a:gd name="T24" fmla="*/ 2762 w 4180"/>
                <a:gd name="T25" fmla="*/ 65 h 4076"/>
                <a:gd name="T26" fmla="*/ 3842 w 4180"/>
                <a:gd name="T27" fmla="*/ 2243 h 4076"/>
                <a:gd name="T28" fmla="*/ 4180 w 4180"/>
                <a:gd name="T29" fmla="*/ 2777 h 4076"/>
                <a:gd name="T30" fmla="*/ 4040 w 4180"/>
                <a:gd name="T31" fmla="*/ 2935 h 4076"/>
                <a:gd name="T32" fmla="*/ 4051 w 4180"/>
                <a:gd name="T33" fmla="*/ 3141 h 4076"/>
                <a:gd name="T34" fmla="*/ 4108 w 4180"/>
                <a:gd name="T35" fmla="*/ 3296 h 4076"/>
                <a:gd name="T36" fmla="*/ 3395 w 4180"/>
                <a:gd name="T37" fmla="*/ 3722 h 4076"/>
                <a:gd name="T38" fmla="*/ 3281 w 4180"/>
                <a:gd name="T39" fmla="*/ 3585 h 4076"/>
                <a:gd name="T40" fmla="*/ 2992 w 4180"/>
                <a:gd name="T41" fmla="*/ 3920 h 4076"/>
                <a:gd name="T42" fmla="*/ 2751 w 4180"/>
                <a:gd name="T43" fmla="*/ 3865 h 4076"/>
                <a:gd name="T44" fmla="*/ 2578 w 4180"/>
                <a:gd name="T45" fmla="*/ 4076 h 4076"/>
                <a:gd name="T46" fmla="*/ 101 w 4180"/>
                <a:gd name="T47" fmla="*/ 2323 h 4076"/>
                <a:gd name="T48" fmla="*/ 180 w 4180"/>
                <a:gd name="T49" fmla="*/ 2099 h 4076"/>
                <a:gd name="T50" fmla="*/ 110 w 4180"/>
                <a:gd name="T51" fmla="*/ 1922 h 4076"/>
                <a:gd name="T52" fmla="*/ 0 w 4180"/>
                <a:gd name="T53" fmla="*/ 1762 h 4076"/>
                <a:gd name="T54" fmla="*/ 0 w 4180"/>
                <a:gd name="T55" fmla="*/ 1762 h 4076"/>
                <a:gd name="T56" fmla="*/ 0 w 4180"/>
                <a:gd name="T57" fmla="*/ 1762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80" h="4076">
                  <a:moveTo>
                    <a:pt x="0" y="1762"/>
                  </a:moveTo>
                  <a:lnTo>
                    <a:pt x="473" y="1034"/>
                  </a:lnTo>
                  <a:lnTo>
                    <a:pt x="728" y="1120"/>
                  </a:lnTo>
                  <a:lnTo>
                    <a:pt x="1030" y="894"/>
                  </a:lnTo>
                  <a:lnTo>
                    <a:pt x="1391" y="1209"/>
                  </a:lnTo>
                  <a:lnTo>
                    <a:pt x="1433" y="1038"/>
                  </a:lnTo>
                  <a:lnTo>
                    <a:pt x="1633" y="955"/>
                  </a:lnTo>
                  <a:lnTo>
                    <a:pt x="1616" y="687"/>
                  </a:lnTo>
                  <a:lnTo>
                    <a:pt x="1450" y="498"/>
                  </a:lnTo>
                  <a:lnTo>
                    <a:pt x="2275" y="0"/>
                  </a:lnTo>
                  <a:lnTo>
                    <a:pt x="2391" y="187"/>
                  </a:lnTo>
                  <a:lnTo>
                    <a:pt x="2542" y="168"/>
                  </a:lnTo>
                  <a:lnTo>
                    <a:pt x="2762" y="65"/>
                  </a:lnTo>
                  <a:lnTo>
                    <a:pt x="3842" y="2243"/>
                  </a:lnTo>
                  <a:lnTo>
                    <a:pt x="4180" y="2777"/>
                  </a:lnTo>
                  <a:lnTo>
                    <a:pt x="4040" y="2935"/>
                  </a:lnTo>
                  <a:lnTo>
                    <a:pt x="4051" y="3141"/>
                  </a:lnTo>
                  <a:lnTo>
                    <a:pt x="4108" y="3296"/>
                  </a:lnTo>
                  <a:lnTo>
                    <a:pt x="3395" y="3722"/>
                  </a:lnTo>
                  <a:lnTo>
                    <a:pt x="3281" y="3585"/>
                  </a:lnTo>
                  <a:lnTo>
                    <a:pt x="2992" y="3920"/>
                  </a:lnTo>
                  <a:lnTo>
                    <a:pt x="2751" y="3865"/>
                  </a:lnTo>
                  <a:lnTo>
                    <a:pt x="2578" y="4076"/>
                  </a:lnTo>
                  <a:lnTo>
                    <a:pt x="101" y="2323"/>
                  </a:lnTo>
                  <a:lnTo>
                    <a:pt x="180" y="2099"/>
                  </a:lnTo>
                  <a:lnTo>
                    <a:pt x="110" y="1922"/>
                  </a:lnTo>
                  <a:lnTo>
                    <a:pt x="0" y="1762"/>
                  </a:lnTo>
                  <a:lnTo>
                    <a:pt x="0" y="1762"/>
                  </a:lnTo>
                  <a:lnTo>
                    <a:pt x="0" y="1762"/>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4" name="Group 227">
              <a:extLst>
                <a:ext uri="{FF2B5EF4-FFF2-40B4-BE49-F238E27FC236}">
                  <a16:creationId xmlns:a16="http://schemas.microsoft.com/office/drawing/2014/main" id="{6AFE3301-CA57-495F-B07E-0D31694C437A}"/>
                </a:ext>
              </a:extLst>
            </p:cNvPr>
            <p:cNvGrpSpPr>
              <a:grpSpLocks/>
            </p:cNvGrpSpPr>
            <p:nvPr/>
          </p:nvGrpSpPr>
          <p:grpSpPr bwMode="auto">
            <a:xfrm>
              <a:off x="3937" y="1043"/>
              <a:ext cx="1112" cy="1432"/>
              <a:chOff x="3825" y="2491"/>
              <a:chExt cx="1112" cy="1432"/>
            </a:xfrm>
          </p:grpSpPr>
          <p:sp>
            <p:nvSpPr>
              <p:cNvPr id="236" name="Text Box 228">
                <a:extLst>
                  <a:ext uri="{FF2B5EF4-FFF2-40B4-BE49-F238E27FC236}">
                    <a16:creationId xmlns:a16="http://schemas.microsoft.com/office/drawing/2014/main" id="{0A307A7A-A86D-433D-94FF-DC745139A227}"/>
                  </a:ext>
                </a:extLst>
              </p:cNvPr>
              <p:cNvSpPr txBox="1">
                <a:spLocks noChangeArrowheads="1"/>
              </p:cNvSpPr>
              <p:nvPr/>
            </p:nvSpPr>
            <p:spPr bwMode="auto">
              <a:xfrm rot="-3095321">
                <a:off x="4028" y="2900"/>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Comic Sans MS" panose="030F0702030302020204" pitchFamily="66" charset="0"/>
                  </a:rPr>
                  <a:t>$2</a:t>
                </a:r>
              </a:p>
            </p:txBody>
          </p:sp>
          <p:sp>
            <p:nvSpPr>
              <p:cNvPr id="237" name="Text Box 229">
                <a:extLst>
                  <a:ext uri="{FF2B5EF4-FFF2-40B4-BE49-F238E27FC236}">
                    <a16:creationId xmlns:a16="http://schemas.microsoft.com/office/drawing/2014/main" id="{23CF1410-4FEC-4EAC-8212-5DCAE122795A}"/>
                  </a:ext>
                </a:extLst>
              </p:cNvPr>
              <p:cNvSpPr txBox="1">
                <a:spLocks noChangeArrowheads="1"/>
              </p:cNvSpPr>
              <p:nvPr/>
            </p:nvSpPr>
            <p:spPr bwMode="auto">
              <a:xfrm rot="-3197525">
                <a:off x="3687" y="2629"/>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solidFill>
                      <a:srgbClr val="FF0000"/>
                    </a:solidFill>
                    <a:latin typeface="Comic Sans MS" panose="030F0702030302020204" pitchFamily="66" charset="0"/>
                  </a:rPr>
                  <a:t>Grand Prize</a:t>
                </a:r>
              </a:p>
            </p:txBody>
          </p:sp>
          <p:sp>
            <p:nvSpPr>
              <p:cNvPr id="238" name="Text Box 230">
                <a:extLst>
                  <a:ext uri="{FF2B5EF4-FFF2-40B4-BE49-F238E27FC236}">
                    <a16:creationId xmlns:a16="http://schemas.microsoft.com/office/drawing/2014/main" id="{7602DE67-07CD-4E49-98B4-1F732B126373}"/>
                  </a:ext>
                </a:extLst>
              </p:cNvPr>
              <p:cNvSpPr txBox="1">
                <a:spLocks noChangeArrowheads="1"/>
              </p:cNvSpPr>
              <p:nvPr/>
            </p:nvSpPr>
            <p:spPr bwMode="auto">
              <a:xfrm rot="-2847184">
                <a:off x="4205" y="312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latin typeface="Comic Sans MS" panose="030F0702030302020204" pitchFamily="66" charset="0"/>
                  </a:rPr>
                  <a:t>Garden Equip.</a:t>
                </a:r>
              </a:p>
            </p:txBody>
          </p:sp>
          <p:sp>
            <p:nvSpPr>
              <p:cNvPr id="239" name="Text Box 231">
                <a:extLst>
                  <a:ext uri="{FF2B5EF4-FFF2-40B4-BE49-F238E27FC236}">
                    <a16:creationId xmlns:a16="http://schemas.microsoft.com/office/drawing/2014/main" id="{0523012D-6A4D-4744-B589-708D045914B0}"/>
                  </a:ext>
                </a:extLst>
              </p:cNvPr>
              <p:cNvSpPr txBox="1">
                <a:spLocks noChangeArrowheads="1"/>
              </p:cNvSpPr>
              <p:nvPr/>
            </p:nvSpPr>
            <p:spPr bwMode="auto">
              <a:xfrm rot="-3197525">
                <a:off x="4482" y="3467"/>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215" name="Freeform 232">
              <a:extLst>
                <a:ext uri="{FF2B5EF4-FFF2-40B4-BE49-F238E27FC236}">
                  <a16:creationId xmlns:a16="http://schemas.microsoft.com/office/drawing/2014/main" id="{C1359024-618A-4C75-A7C1-0F2102268159}"/>
                </a:ext>
              </a:extLst>
            </p:cNvPr>
            <p:cNvSpPr>
              <a:spLocks/>
            </p:cNvSpPr>
            <p:nvPr/>
          </p:nvSpPr>
          <p:spPr bwMode="auto">
            <a:xfrm>
              <a:off x="4494" y="600"/>
              <a:ext cx="707" cy="1276"/>
            </a:xfrm>
            <a:custGeom>
              <a:avLst/>
              <a:gdLst>
                <a:gd name="T0" fmla="*/ 7 w 1414"/>
                <a:gd name="T1" fmla="*/ 196 h 2551"/>
                <a:gd name="T2" fmla="*/ 332 w 1414"/>
                <a:gd name="T3" fmla="*/ 17 h 2551"/>
                <a:gd name="T4" fmla="*/ 534 w 1414"/>
                <a:gd name="T5" fmla="*/ 82 h 2551"/>
                <a:gd name="T6" fmla="*/ 912 w 1414"/>
                <a:gd name="T7" fmla="*/ 0 h 2551"/>
                <a:gd name="T8" fmla="*/ 1083 w 1414"/>
                <a:gd name="T9" fmla="*/ 504 h 2551"/>
                <a:gd name="T10" fmla="*/ 1414 w 1414"/>
                <a:gd name="T11" fmla="*/ 1393 h 2551"/>
                <a:gd name="T12" fmla="*/ 1140 w 1414"/>
                <a:gd name="T13" fmla="*/ 2551 h 2551"/>
                <a:gd name="T14" fmla="*/ 1093 w 1414"/>
                <a:gd name="T15" fmla="*/ 2338 h 2551"/>
                <a:gd name="T16" fmla="*/ 1045 w 1414"/>
                <a:gd name="T17" fmla="*/ 2117 h 2551"/>
                <a:gd name="T18" fmla="*/ 988 w 1414"/>
                <a:gd name="T19" fmla="*/ 1865 h 2551"/>
                <a:gd name="T20" fmla="*/ 958 w 1414"/>
                <a:gd name="T21" fmla="*/ 1735 h 2551"/>
                <a:gd name="T22" fmla="*/ 929 w 1414"/>
                <a:gd name="T23" fmla="*/ 1612 h 2551"/>
                <a:gd name="T24" fmla="*/ 872 w 1414"/>
                <a:gd name="T25" fmla="*/ 1393 h 2551"/>
                <a:gd name="T26" fmla="*/ 829 w 1414"/>
                <a:gd name="T27" fmla="*/ 1239 h 2551"/>
                <a:gd name="T28" fmla="*/ 800 w 1414"/>
                <a:gd name="T29" fmla="*/ 1182 h 2551"/>
                <a:gd name="T30" fmla="*/ 713 w 1414"/>
                <a:gd name="T31" fmla="*/ 1279 h 2551"/>
                <a:gd name="T32" fmla="*/ 642 w 1414"/>
                <a:gd name="T33" fmla="*/ 1372 h 2551"/>
                <a:gd name="T34" fmla="*/ 606 w 1414"/>
                <a:gd name="T35" fmla="*/ 1426 h 2551"/>
                <a:gd name="T36" fmla="*/ 568 w 1414"/>
                <a:gd name="T37" fmla="*/ 1481 h 2551"/>
                <a:gd name="T38" fmla="*/ 530 w 1414"/>
                <a:gd name="T39" fmla="*/ 1536 h 2551"/>
                <a:gd name="T40" fmla="*/ 496 w 1414"/>
                <a:gd name="T41" fmla="*/ 1589 h 2551"/>
                <a:gd name="T42" fmla="*/ 433 w 1414"/>
                <a:gd name="T43" fmla="*/ 1682 h 2551"/>
                <a:gd name="T44" fmla="*/ 389 w 1414"/>
                <a:gd name="T45" fmla="*/ 1749 h 2551"/>
                <a:gd name="T46" fmla="*/ 372 w 1414"/>
                <a:gd name="T47" fmla="*/ 1773 h 2551"/>
                <a:gd name="T48" fmla="*/ 0 w 1414"/>
                <a:gd name="T49" fmla="*/ 996 h 2551"/>
                <a:gd name="T50" fmla="*/ 129 w 1414"/>
                <a:gd name="T51" fmla="*/ 317 h 2551"/>
                <a:gd name="T52" fmla="*/ 7 w 1414"/>
                <a:gd name="T53" fmla="*/ 196 h 2551"/>
                <a:gd name="T54" fmla="*/ 7 w 1414"/>
                <a:gd name="T55" fmla="*/ 196 h 2551"/>
                <a:gd name="T56" fmla="*/ 7 w 1414"/>
                <a:gd name="T57" fmla="*/ 19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4" h="2551">
                  <a:moveTo>
                    <a:pt x="7" y="196"/>
                  </a:moveTo>
                  <a:lnTo>
                    <a:pt x="332" y="17"/>
                  </a:lnTo>
                  <a:lnTo>
                    <a:pt x="534" y="82"/>
                  </a:lnTo>
                  <a:lnTo>
                    <a:pt x="912" y="0"/>
                  </a:lnTo>
                  <a:lnTo>
                    <a:pt x="1083" y="504"/>
                  </a:lnTo>
                  <a:lnTo>
                    <a:pt x="1414" y="1393"/>
                  </a:lnTo>
                  <a:lnTo>
                    <a:pt x="1140" y="2551"/>
                  </a:lnTo>
                  <a:lnTo>
                    <a:pt x="1093" y="2338"/>
                  </a:lnTo>
                  <a:lnTo>
                    <a:pt x="1045" y="2117"/>
                  </a:lnTo>
                  <a:lnTo>
                    <a:pt x="988" y="1865"/>
                  </a:lnTo>
                  <a:lnTo>
                    <a:pt x="958" y="1735"/>
                  </a:lnTo>
                  <a:lnTo>
                    <a:pt x="929" y="1612"/>
                  </a:lnTo>
                  <a:lnTo>
                    <a:pt x="872" y="1393"/>
                  </a:lnTo>
                  <a:lnTo>
                    <a:pt x="829" y="1239"/>
                  </a:lnTo>
                  <a:lnTo>
                    <a:pt x="800" y="1182"/>
                  </a:lnTo>
                  <a:lnTo>
                    <a:pt x="713" y="1279"/>
                  </a:lnTo>
                  <a:lnTo>
                    <a:pt x="642" y="1372"/>
                  </a:lnTo>
                  <a:lnTo>
                    <a:pt x="606" y="1426"/>
                  </a:lnTo>
                  <a:lnTo>
                    <a:pt x="568" y="1481"/>
                  </a:lnTo>
                  <a:lnTo>
                    <a:pt x="530" y="1536"/>
                  </a:lnTo>
                  <a:lnTo>
                    <a:pt x="496" y="1589"/>
                  </a:lnTo>
                  <a:lnTo>
                    <a:pt x="433" y="1682"/>
                  </a:lnTo>
                  <a:lnTo>
                    <a:pt x="389" y="1749"/>
                  </a:lnTo>
                  <a:lnTo>
                    <a:pt x="372" y="1773"/>
                  </a:lnTo>
                  <a:lnTo>
                    <a:pt x="0" y="996"/>
                  </a:lnTo>
                  <a:lnTo>
                    <a:pt x="129" y="317"/>
                  </a:lnTo>
                  <a:lnTo>
                    <a:pt x="7" y="196"/>
                  </a:lnTo>
                  <a:lnTo>
                    <a:pt x="7" y="196"/>
                  </a:lnTo>
                  <a:lnTo>
                    <a:pt x="7" y="196"/>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33">
              <a:extLst>
                <a:ext uri="{FF2B5EF4-FFF2-40B4-BE49-F238E27FC236}">
                  <a16:creationId xmlns:a16="http://schemas.microsoft.com/office/drawing/2014/main" id="{74086AFA-E4D4-4D83-89E1-4B260FF9F70F}"/>
                </a:ext>
              </a:extLst>
            </p:cNvPr>
            <p:cNvSpPr>
              <a:spLocks/>
            </p:cNvSpPr>
            <p:nvPr/>
          </p:nvSpPr>
          <p:spPr bwMode="auto">
            <a:xfrm>
              <a:off x="4047" y="786"/>
              <a:ext cx="1633" cy="1713"/>
            </a:xfrm>
            <a:custGeom>
              <a:avLst/>
              <a:gdLst>
                <a:gd name="T0" fmla="*/ 424 w 3266"/>
                <a:gd name="T1" fmla="*/ 587 h 3427"/>
                <a:gd name="T2" fmla="*/ 810 w 3266"/>
                <a:gd name="T3" fmla="*/ 1370 h 3427"/>
                <a:gd name="T4" fmla="*/ 1282 w 3266"/>
                <a:gd name="T5" fmla="*/ 2186 h 3427"/>
                <a:gd name="T6" fmla="*/ 1576 w 3266"/>
                <a:gd name="T7" fmla="*/ 2579 h 3427"/>
                <a:gd name="T8" fmla="*/ 1797 w 3266"/>
                <a:gd name="T9" fmla="*/ 3018 h 3427"/>
                <a:gd name="T10" fmla="*/ 1692 w 3266"/>
                <a:gd name="T11" fmla="*/ 3138 h 3427"/>
                <a:gd name="T12" fmla="*/ 1580 w 3266"/>
                <a:gd name="T13" fmla="*/ 3193 h 3427"/>
                <a:gd name="T14" fmla="*/ 812 w 3266"/>
                <a:gd name="T15" fmla="*/ 2647 h 3427"/>
                <a:gd name="T16" fmla="*/ 0 w 3266"/>
                <a:gd name="T17" fmla="*/ 2260 h 3427"/>
                <a:gd name="T18" fmla="*/ 1664 w 3266"/>
                <a:gd name="T19" fmla="*/ 3427 h 3427"/>
                <a:gd name="T20" fmla="*/ 1791 w 3266"/>
                <a:gd name="T21" fmla="*/ 3278 h 3427"/>
                <a:gd name="T22" fmla="*/ 2101 w 3266"/>
                <a:gd name="T23" fmla="*/ 3375 h 3427"/>
                <a:gd name="T24" fmla="*/ 2367 w 3266"/>
                <a:gd name="T25" fmla="*/ 2936 h 3427"/>
                <a:gd name="T26" fmla="*/ 2481 w 3266"/>
                <a:gd name="T27" fmla="*/ 3073 h 3427"/>
                <a:gd name="T28" fmla="*/ 3194 w 3266"/>
                <a:gd name="T29" fmla="*/ 2647 h 3427"/>
                <a:gd name="T30" fmla="*/ 3112 w 3266"/>
                <a:gd name="T31" fmla="*/ 2326 h 3427"/>
                <a:gd name="T32" fmla="*/ 3266 w 3266"/>
                <a:gd name="T33" fmla="*/ 2128 h 3427"/>
                <a:gd name="T34" fmla="*/ 2131 w 3266"/>
                <a:gd name="T35" fmla="*/ 0 h 3427"/>
                <a:gd name="T36" fmla="*/ 2637 w 3266"/>
                <a:gd name="T37" fmla="*/ 1389 h 3427"/>
                <a:gd name="T38" fmla="*/ 3042 w 3266"/>
                <a:gd name="T39" fmla="*/ 2085 h 3427"/>
                <a:gd name="T40" fmla="*/ 2945 w 3266"/>
                <a:gd name="T41" fmla="*/ 2174 h 3427"/>
                <a:gd name="T42" fmla="*/ 2945 w 3266"/>
                <a:gd name="T43" fmla="*/ 2528 h 3427"/>
                <a:gd name="T44" fmla="*/ 3019 w 3266"/>
                <a:gd name="T45" fmla="*/ 2623 h 3427"/>
                <a:gd name="T46" fmla="*/ 2542 w 3266"/>
                <a:gd name="T47" fmla="*/ 2896 h 3427"/>
                <a:gd name="T48" fmla="*/ 2420 w 3266"/>
                <a:gd name="T49" fmla="*/ 2784 h 3427"/>
                <a:gd name="T50" fmla="*/ 2122 w 3266"/>
                <a:gd name="T51" fmla="*/ 2765 h 3427"/>
                <a:gd name="T52" fmla="*/ 2002 w 3266"/>
                <a:gd name="T53" fmla="*/ 2851 h 3427"/>
                <a:gd name="T54" fmla="*/ 540 w 3266"/>
                <a:gd name="T55" fmla="*/ 547 h 3427"/>
                <a:gd name="T56" fmla="*/ 424 w 3266"/>
                <a:gd name="T57" fmla="*/ 587 h 3427"/>
                <a:gd name="T58" fmla="*/ 424 w 3266"/>
                <a:gd name="T59" fmla="*/ 587 h 3427"/>
                <a:gd name="T60" fmla="*/ 424 w 3266"/>
                <a:gd name="T61" fmla="*/ 587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6" h="3427">
                  <a:moveTo>
                    <a:pt x="424" y="587"/>
                  </a:moveTo>
                  <a:lnTo>
                    <a:pt x="810" y="1370"/>
                  </a:lnTo>
                  <a:lnTo>
                    <a:pt x="1282" y="2186"/>
                  </a:lnTo>
                  <a:lnTo>
                    <a:pt x="1576" y="2579"/>
                  </a:lnTo>
                  <a:lnTo>
                    <a:pt x="1797" y="3018"/>
                  </a:lnTo>
                  <a:lnTo>
                    <a:pt x="1692" y="3138"/>
                  </a:lnTo>
                  <a:lnTo>
                    <a:pt x="1580" y="3193"/>
                  </a:lnTo>
                  <a:lnTo>
                    <a:pt x="812" y="2647"/>
                  </a:lnTo>
                  <a:lnTo>
                    <a:pt x="0" y="2260"/>
                  </a:lnTo>
                  <a:lnTo>
                    <a:pt x="1664" y="3427"/>
                  </a:lnTo>
                  <a:lnTo>
                    <a:pt x="1791" y="3278"/>
                  </a:lnTo>
                  <a:lnTo>
                    <a:pt x="2101" y="3375"/>
                  </a:lnTo>
                  <a:lnTo>
                    <a:pt x="2367" y="2936"/>
                  </a:lnTo>
                  <a:lnTo>
                    <a:pt x="2481" y="3073"/>
                  </a:lnTo>
                  <a:lnTo>
                    <a:pt x="3194" y="2647"/>
                  </a:lnTo>
                  <a:lnTo>
                    <a:pt x="3112" y="2326"/>
                  </a:lnTo>
                  <a:lnTo>
                    <a:pt x="3266" y="2128"/>
                  </a:lnTo>
                  <a:lnTo>
                    <a:pt x="2131" y="0"/>
                  </a:lnTo>
                  <a:lnTo>
                    <a:pt x="2637" y="1389"/>
                  </a:lnTo>
                  <a:lnTo>
                    <a:pt x="3042" y="2085"/>
                  </a:lnTo>
                  <a:lnTo>
                    <a:pt x="2945" y="2174"/>
                  </a:lnTo>
                  <a:lnTo>
                    <a:pt x="2945" y="2528"/>
                  </a:lnTo>
                  <a:lnTo>
                    <a:pt x="3019" y="2623"/>
                  </a:lnTo>
                  <a:lnTo>
                    <a:pt x="2542" y="2896"/>
                  </a:lnTo>
                  <a:lnTo>
                    <a:pt x="2420" y="2784"/>
                  </a:lnTo>
                  <a:lnTo>
                    <a:pt x="2122" y="2765"/>
                  </a:lnTo>
                  <a:lnTo>
                    <a:pt x="2002" y="2851"/>
                  </a:lnTo>
                  <a:lnTo>
                    <a:pt x="540" y="547"/>
                  </a:lnTo>
                  <a:lnTo>
                    <a:pt x="424" y="587"/>
                  </a:lnTo>
                  <a:lnTo>
                    <a:pt x="424" y="587"/>
                  </a:lnTo>
                  <a:lnTo>
                    <a:pt x="424" y="587"/>
                  </a:lnTo>
                  <a:close/>
                </a:path>
              </a:pathLst>
            </a:custGeom>
            <a:solidFill>
              <a:srgbClr val="8B6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34">
              <a:extLst>
                <a:ext uri="{FF2B5EF4-FFF2-40B4-BE49-F238E27FC236}">
                  <a16:creationId xmlns:a16="http://schemas.microsoft.com/office/drawing/2014/main" id="{A3A0C310-51C3-4FF2-B686-4AFC132F544D}"/>
                </a:ext>
              </a:extLst>
            </p:cNvPr>
            <p:cNvSpPr>
              <a:spLocks/>
            </p:cNvSpPr>
            <p:nvPr/>
          </p:nvSpPr>
          <p:spPr bwMode="auto">
            <a:xfrm>
              <a:off x="4228" y="723"/>
              <a:ext cx="877" cy="1608"/>
            </a:xfrm>
            <a:custGeom>
              <a:avLst/>
              <a:gdLst>
                <a:gd name="T0" fmla="*/ 186 w 1755"/>
                <a:gd name="T1" fmla="*/ 0 h 3217"/>
                <a:gd name="T2" fmla="*/ 337 w 1755"/>
                <a:gd name="T3" fmla="*/ 67 h 3217"/>
                <a:gd name="T4" fmla="*/ 424 w 1755"/>
                <a:gd name="T5" fmla="*/ 246 h 3217"/>
                <a:gd name="T6" fmla="*/ 424 w 1755"/>
                <a:gd name="T7" fmla="*/ 420 h 3217"/>
                <a:gd name="T8" fmla="*/ 319 w 1755"/>
                <a:gd name="T9" fmla="*/ 546 h 3217"/>
                <a:gd name="T10" fmla="*/ 183 w 1755"/>
                <a:gd name="T11" fmla="*/ 595 h 3217"/>
                <a:gd name="T12" fmla="*/ 1042 w 1755"/>
                <a:gd name="T13" fmla="*/ 1989 h 3217"/>
                <a:gd name="T14" fmla="*/ 1709 w 1755"/>
                <a:gd name="T15" fmla="*/ 3021 h 3217"/>
                <a:gd name="T16" fmla="*/ 1755 w 1755"/>
                <a:gd name="T17" fmla="*/ 3217 h 3217"/>
                <a:gd name="T18" fmla="*/ 1574 w 1755"/>
                <a:gd name="T19" fmla="*/ 2988 h 3217"/>
                <a:gd name="T20" fmla="*/ 530 w 1755"/>
                <a:gd name="T21" fmla="*/ 1321 h 3217"/>
                <a:gd name="T22" fmla="*/ 0 w 1755"/>
                <a:gd name="T23" fmla="*/ 495 h 3217"/>
                <a:gd name="T24" fmla="*/ 194 w 1755"/>
                <a:gd name="T25" fmla="*/ 443 h 3217"/>
                <a:gd name="T26" fmla="*/ 295 w 1755"/>
                <a:gd name="T27" fmla="*/ 261 h 3217"/>
                <a:gd name="T28" fmla="*/ 253 w 1755"/>
                <a:gd name="T29" fmla="*/ 113 h 3217"/>
                <a:gd name="T30" fmla="*/ 186 w 1755"/>
                <a:gd name="T31" fmla="*/ 0 h 3217"/>
                <a:gd name="T32" fmla="*/ 186 w 1755"/>
                <a:gd name="T33" fmla="*/ 0 h 3217"/>
                <a:gd name="T34" fmla="*/ 186 w 1755"/>
                <a:gd name="T35" fmla="*/ 0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5" h="3217">
                  <a:moveTo>
                    <a:pt x="186" y="0"/>
                  </a:moveTo>
                  <a:lnTo>
                    <a:pt x="337" y="67"/>
                  </a:lnTo>
                  <a:lnTo>
                    <a:pt x="424" y="246"/>
                  </a:lnTo>
                  <a:lnTo>
                    <a:pt x="424" y="420"/>
                  </a:lnTo>
                  <a:lnTo>
                    <a:pt x="319" y="546"/>
                  </a:lnTo>
                  <a:lnTo>
                    <a:pt x="183" y="595"/>
                  </a:lnTo>
                  <a:lnTo>
                    <a:pt x="1042" y="1989"/>
                  </a:lnTo>
                  <a:lnTo>
                    <a:pt x="1709" y="3021"/>
                  </a:lnTo>
                  <a:lnTo>
                    <a:pt x="1755" y="3217"/>
                  </a:lnTo>
                  <a:lnTo>
                    <a:pt x="1574" y="2988"/>
                  </a:lnTo>
                  <a:lnTo>
                    <a:pt x="530" y="1321"/>
                  </a:lnTo>
                  <a:lnTo>
                    <a:pt x="0" y="495"/>
                  </a:lnTo>
                  <a:lnTo>
                    <a:pt x="194" y="443"/>
                  </a:lnTo>
                  <a:lnTo>
                    <a:pt x="295" y="261"/>
                  </a:lnTo>
                  <a:lnTo>
                    <a:pt x="253" y="113"/>
                  </a:lnTo>
                  <a:lnTo>
                    <a:pt x="186" y="0"/>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35">
              <a:extLst>
                <a:ext uri="{FF2B5EF4-FFF2-40B4-BE49-F238E27FC236}">
                  <a16:creationId xmlns:a16="http://schemas.microsoft.com/office/drawing/2014/main" id="{B4B1EF4A-96BB-4D4E-8004-EFAB56FBDFCF}"/>
                </a:ext>
              </a:extLst>
            </p:cNvPr>
            <p:cNvSpPr>
              <a:spLocks/>
            </p:cNvSpPr>
            <p:nvPr/>
          </p:nvSpPr>
          <p:spPr bwMode="auto">
            <a:xfrm>
              <a:off x="4939" y="1944"/>
              <a:ext cx="126" cy="115"/>
            </a:xfrm>
            <a:custGeom>
              <a:avLst/>
              <a:gdLst>
                <a:gd name="T0" fmla="*/ 0 w 253"/>
                <a:gd name="T1" fmla="*/ 150 h 230"/>
                <a:gd name="T2" fmla="*/ 202 w 253"/>
                <a:gd name="T3" fmla="*/ 0 h 230"/>
                <a:gd name="T4" fmla="*/ 253 w 253"/>
                <a:gd name="T5" fmla="*/ 114 h 230"/>
                <a:gd name="T6" fmla="*/ 35 w 253"/>
                <a:gd name="T7" fmla="*/ 230 h 230"/>
                <a:gd name="T8" fmla="*/ 0 w 253"/>
                <a:gd name="T9" fmla="*/ 150 h 230"/>
                <a:gd name="T10" fmla="*/ 0 w 253"/>
                <a:gd name="T11" fmla="*/ 150 h 230"/>
                <a:gd name="T12" fmla="*/ 0 w 253"/>
                <a:gd name="T13" fmla="*/ 150 h 230"/>
              </a:gdLst>
              <a:ahLst/>
              <a:cxnLst>
                <a:cxn ang="0">
                  <a:pos x="T0" y="T1"/>
                </a:cxn>
                <a:cxn ang="0">
                  <a:pos x="T2" y="T3"/>
                </a:cxn>
                <a:cxn ang="0">
                  <a:pos x="T4" y="T5"/>
                </a:cxn>
                <a:cxn ang="0">
                  <a:pos x="T6" y="T7"/>
                </a:cxn>
                <a:cxn ang="0">
                  <a:pos x="T8" y="T9"/>
                </a:cxn>
                <a:cxn ang="0">
                  <a:pos x="T10" y="T11"/>
                </a:cxn>
                <a:cxn ang="0">
                  <a:pos x="T12" y="T13"/>
                </a:cxn>
              </a:cxnLst>
              <a:rect l="0" t="0" r="r" b="b"/>
              <a:pathLst>
                <a:path w="253" h="230">
                  <a:moveTo>
                    <a:pt x="0" y="150"/>
                  </a:moveTo>
                  <a:lnTo>
                    <a:pt x="202" y="0"/>
                  </a:lnTo>
                  <a:lnTo>
                    <a:pt x="253" y="114"/>
                  </a:lnTo>
                  <a:lnTo>
                    <a:pt x="35" y="230"/>
                  </a:lnTo>
                  <a:lnTo>
                    <a:pt x="0" y="15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36">
              <a:extLst>
                <a:ext uri="{FF2B5EF4-FFF2-40B4-BE49-F238E27FC236}">
                  <a16:creationId xmlns:a16="http://schemas.microsoft.com/office/drawing/2014/main" id="{5B87D0EF-DD42-4A2A-88A1-85593CF51FB1}"/>
                </a:ext>
              </a:extLst>
            </p:cNvPr>
            <p:cNvSpPr>
              <a:spLocks/>
            </p:cNvSpPr>
            <p:nvPr/>
          </p:nvSpPr>
          <p:spPr bwMode="auto">
            <a:xfrm>
              <a:off x="5086" y="1853"/>
              <a:ext cx="137" cy="114"/>
            </a:xfrm>
            <a:custGeom>
              <a:avLst/>
              <a:gdLst>
                <a:gd name="T0" fmla="*/ 0 w 274"/>
                <a:gd name="T1" fmla="*/ 137 h 228"/>
                <a:gd name="T2" fmla="*/ 53 w 274"/>
                <a:gd name="T3" fmla="*/ 228 h 228"/>
                <a:gd name="T4" fmla="*/ 274 w 274"/>
                <a:gd name="T5" fmla="*/ 65 h 228"/>
                <a:gd name="T6" fmla="*/ 213 w 274"/>
                <a:gd name="T7" fmla="*/ 0 h 228"/>
                <a:gd name="T8" fmla="*/ 0 w 274"/>
                <a:gd name="T9" fmla="*/ 137 h 228"/>
                <a:gd name="T10" fmla="*/ 0 w 274"/>
                <a:gd name="T11" fmla="*/ 137 h 228"/>
                <a:gd name="T12" fmla="*/ 0 w 274"/>
                <a:gd name="T13" fmla="*/ 137 h 228"/>
              </a:gdLst>
              <a:ahLst/>
              <a:cxnLst>
                <a:cxn ang="0">
                  <a:pos x="T0" y="T1"/>
                </a:cxn>
                <a:cxn ang="0">
                  <a:pos x="T2" y="T3"/>
                </a:cxn>
                <a:cxn ang="0">
                  <a:pos x="T4" y="T5"/>
                </a:cxn>
                <a:cxn ang="0">
                  <a:pos x="T6" y="T7"/>
                </a:cxn>
                <a:cxn ang="0">
                  <a:pos x="T8" y="T9"/>
                </a:cxn>
                <a:cxn ang="0">
                  <a:pos x="T10" y="T11"/>
                </a:cxn>
                <a:cxn ang="0">
                  <a:pos x="T12" y="T13"/>
                </a:cxn>
              </a:cxnLst>
              <a:rect l="0" t="0" r="r" b="b"/>
              <a:pathLst>
                <a:path w="274" h="228">
                  <a:moveTo>
                    <a:pt x="0" y="137"/>
                  </a:moveTo>
                  <a:lnTo>
                    <a:pt x="53" y="228"/>
                  </a:lnTo>
                  <a:lnTo>
                    <a:pt x="274" y="65"/>
                  </a:lnTo>
                  <a:lnTo>
                    <a:pt x="213" y="0"/>
                  </a:lnTo>
                  <a:lnTo>
                    <a:pt x="0" y="137"/>
                  </a:lnTo>
                  <a:lnTo>
                    <a:pt x="0" y="137"/>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37">
              <a:extLst>
                <a:ext uri="{FF2B5EF4-FFF2-40B4-BE49-F238E27FC236}">
                  <a16:creationId xmlns:a16="http://schemas.microsoft.com/office/drawing/2014/main" id="{EFB33379-E7B3-491D-BE1F-21F44C53F7E9}"/>
                </a:ext>
              </a:extLst>
            </p:cNvPr>
            <p:cNvSpPr>
              <a:spLocks/>
            </p:cNvSpPr>
            <p:nvPr/>
          </p:nvSpPr>
          <p:spPr bwMode="auto">
            <a:xfrm>
              <a:off x="5255" y="1742"/>
              <a:ext cx="134" cy="112"/>
            </a:xfrm>
            <a:custGeom>
              <a:avLst/>
              <a:gdLst>
                <a:gd name="T0" fmla="*/ 0 w 268"/>
                <a:gd name="T1" fmla="*/ 148 h 224"/>
                <a:gd name="T2" fmla="*/ 32 w 268"/>
                <a:gd name="T3" fmla="*/ 224 h 224"/>
                <a:gd name="T4" fmla="*/ 268 w 268"/>
                <a:gd name="T5" fmla="*/ 74 h 224"/>
                <a:gd name="T6" fmla="*/ 226 w 268"/>
                <a:gd name="T7" fmla="*/ 0 h 224"/>
                <a:gd name="T8" fmla="*/ 0 w 268"/>
                <a:gd name="T9" fmla="*/ 148 h 224"/>
                <a:gd name="T10" fmla="*/ 0 w 268"/>
                <a:gd name="T11" fmla="*/ 148 h 224"/>
                <a:gd name="T12" fmla="*/ 0 w 268"/>
                <a:gd name="T13" fmla="*/ 148 h 224"/>
              </a:gdLst>
              <a:ahLst/>
              <a:cxnLst>
                <a:cxn ang="0">
                  <a:pos x="T0" y="T1"/>
                </a:cxn>
                <a:cxn ang="0">
                  <a:pos x="T2" y="T3"/>
                </a:cxn>
                <a:cxn ang="0">
                  <a:pos x="T4" y="T5"/>
                </a:cxn>
                <a:cxn ang="0">
                  <a:pos x="T6" y="T7"/>
                </a:cxn>
                <a:cxn ang="0">
                  <a:pos x="T8" y="T9"/>
                </a:cxn>
                <a:cxn ang="0">
                  <a:pos x="T10" y="T11"/>
                </a:cxn>
                <a:cxn ang="0">
                  <a:pos x="T12" y="T13"/>
                </a:cxn>
              </a:cxnLst>
              <a:rect l="0" t="0" r="r" b="b"/>
              <a:pathLst>
                <a:path w="268" h="224">
                  <a:moveTo>
                    <a:pt x="0" y="148"/>
                  </a:moveTo>
                  <a:lnTo>
                    <a:pt x="32" y="224"/>
                  </a:lnTo>
                  <a:lnTo>
                    <a:pt x="268" y="74"/>
                  </a:lnTo>
                  <a:lnTo>
                    <a:pt x="226" y="0"/>
                  </a:lnTo>
                  <a:lnTo>
                    <a:pt x="0" y="148"/>
                  </a:lnTo>
                  <a:lnTo>
                    <a:pt x="0" y="148"/>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38">
              <a:extLst>
                <a:ext uri="{FF2B5EF4-FFF2-40B4-BE49-F238E27FC236}">
                  <a16:creationId xmlns:a16="http://schemas.microsoft.com/office/drawing/2014/main" id="{27E8E778-8D0F-45F4-A965-64D76FA876A5}"/>
                </a:ext>
              </a:extLst>
            </p:cNvPr>
            <p:cNvSpPr>
              <a:spLocks/>
            </p:cNvSpPr>
            <p:nvPr/>
          </p:nvSpPr>
          <p:spPr bwMode="auto">
            <a:xfrm>
              <a:off x="5421" y="1622"/>
              <a:ext cx="128" cy="123"/>
            </a:xfrm>
            <a:custGeom>
              <a:avLst/>
              <a:gdLst>
                <a:gd name="T0" fmla="*/ 0 w 257"/>
                <a:gd name="T1" fmla="*/ 175 h 245"/>
                <a:gd name="T2" fmla="*/ 40 w 257"/>
                <a:gd name="T3" fmla="*/ 245 h 245"/>
                <a:gd name="T4" fmla="*/ 257 w 257"/>
                <a:gd name="T5" fmla="*/ 124 h 245"/>
                <a:gd name="T6" fmla="*/ 204 w 257"/>
                <a:gd name="T7" fmla="*/ 0 h 245"/>
                <a:gd name="T8" fmla="*/ 0 w 257"/>
                <a:gd name="T9" fmla="*/ 175 h 245"/>
                <a:gd name="T10" fmla="*/ 0 w 257"/>
                <a:gd name="T11" fmla="*/ 175 h 245"/>
                <a:gd name="T12" fmla="*/ 0 w 257"/>
                <a:gd name="T13" fmla="*/ 175 h 245"/>
              </a:gdLst>
              <a:ahLst/>
              <a:cxnLst>
                <a:cxn ang="0">
                  <a:pos x="T0" y="T1"/>
                </a:cxn>
                <a:cxn ang="0">
                  <a:pos x="T2" y="T3"/>
                </a:cxn>
                <a:cxn ang="0">
                  <a:pos x="T4" y="T5"/>
                </a:cxn>
                <a:cxn ang="0">
                  <a:pos x="T6" y="T7"/>
                </a:cxn>
                <a:cxn ang="0">
                  <a:pos x="T8" y="T9"/>
                </a:cxn>
                <a:cxn ang="0">
                  <a:pos x="T10" y="T11"/>
                </a:cxn>
                <a:cxn ang="0">
                  <a:pos x="T12" y="T13"/>
                </a:cxn>
              </a:cxnLst>
              <a:rect l="0" t="0" r="r" b="b"/>
              <a:pathLst>
                <a:path w="257" h="245">
                  <a:moveTo>
                    <a:pt x="0" y="175"/>
                  </a:moveTo>
                  <a:lnTo>
                    <a:pt x="40" y="245"/>
                  </a:lnTo>
                  <a:lnTo>
                    <a:pt x="257" y="124"/>
                  </a:lnTo>
                  <a:lnTo>
                    <a:pt x="204" y="0"/>
                  </a:lnTo>
                  <a:lnTo>
                    <a:pt x="0" y="175"/>
                  </a:lnTo>
                  <a:lnTo>
                    <a:pt x="0" y="175"/>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39">
              <a:extLst>
                <a:ext uri="{FF2B5EF4-FFF2-40B4-BE49-F238E27FC236}">
                  <a16:creationId xmlns:a16="http://schemas.microsoft.com/office/drawing/2014/main" id="{30545AAA-DE8F-4D5F-8043-5421347539D8}"/>
                </a:ext>
              </a:extLst>
            </p:cNvPr>
            <p:cNvSpPr>
              <a:spLocks/>
            </p:cNvSpPr>
            <p:nvPr/>
          </p:nvSpPr>
          <p:spPr bwMode="auto">
            <a:xfrm>
              <a:off x="4657" y="2215"/>
              <a:ext cx="113" cy="137"/>
            </a:xfrm>
            <a:custGeom>
              <a:avLst/>
              <a:gdLst>
                <a:gd name="T0" fmla="*/ 0 w 224"/>
                <a:gd name="T1" fmla="*/ 211 h 274"/>
                <a:gd name="T2" fmla="*/ 137 w 224"/>
                <a:gd name="T3" fmla="*/ 0 h 274"/>
                <a:gd name="T4" fmla="*/ 224 w 224"/>
                <a:gd name="T5" fmla="*/ 90 h 274"/>
                <a:gd name="T6" fmla="*/ 59 w 224"/>
                <a:gd name="T7" fmla="*/ 274 h 274"/>
                <a:gd name="T8" fmla="*/ 0 w 224"/>
                <a:gd name="T9" fmla="*/ 211 h 274"/>
                <a:gd name="T10" fmla="*/ 0 w 224"/>
                <a:gd name="T11" fmla="*/ 211 h 274"/>
                <a:gd name="T12" fmla="*/ 0 w 224"/>
                <a:gd name="T13" fmla="*/ 211 h 274"/>
              </a:gdLst>
              <a:ahLst/>
              <a:cxnLst>
                <a:cxn ang="0">
                  <a:pos x="T0" y="T1"/>
                </a:cxn>
                <a:cxn ang="0">
                  <a:pos x="T2" y="T3"/>
                </a:cxn>
                <a:cxn ang="0">
                  <a:pos x="T4" y="T5"/>
                </a:cxn>
                <a:cxn ang="0">
                  <a:pos x="T6" y="T7"/>
                </a:cxn>
                <a:cxn ang="0">
                  <a:pos x="T8" y="T9"/>
                </a:cxn>
                <a:cxn ang="0">
                  <a:pos x="T10" y="T11"/>
                </a:cxn>
                <a:cxn ang="0">
                  <a:pos x="T12" y="T13"/>
                </a:cxn>
              </a:cxnLst>
              <a:rect l="0" t="0" r="r" b="b"/>
              <a:pathLst>
                <a:path w="224" h="274">
                  <a:moveTo>
                    <a:pt x="0" y="211"/>
                  </a:moveTo>
                  <a:lnTo>
                    <a:pt x="137" y="0"/>
                  </a:lnTo>
                  <a:lnTo>
                    <a:pt x="224" y="90"/>
                  </a:lnTo>
                  <a:lnTo>
                    <a:pt x="59" y="274"/>
                  </a:lnTo>
                  <a:lnTo>
                    <a:pt x="0" y="211"/>
                  </a:lnTo>
                  <a:lnTo>
                    <a:pt x="0" y="211"/>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40">
              <a:extLst>
                <a:ext uri="{FF2B5EF4-FFF2-40B4-BE49-F238E27FC236}">
                  <a16:creationId xmlns:a16="http://schemas.microsoft.com/office/drawing/2014/main" id="{4FDF9881-30A3-4ABE-A7F7-4C4A7C5EB76B}"/>
                </a:ext>
              </a:extLst>
            </p:cNvPr>
            <p:cNvSpPr>
              <a:spLocks/>
            </p:cNvSpPr>
            <p:nvPr/>
          </p:nvSpPr>
          <p:spPr bwMode="auto">
            <a:xfrm>
              <a:off x="4761" y="2075"/>
              <a:ext cx="115" cy="135"/>
            </a:xfrm>
            <a:custGeom>
              <a:avLst/>
              <a:gdLst>
                <a:gd name="T0" fmla="*/ 0 w 230"/>
                <a:gd name="T1" fmla="*/ 203 h 270"/>
                <a:gd name="T2" fmla="*/ 80 w 230"/>
                <a:gd name="T3" fmla="*/ 270 h 270"/>
                <a:gd name="T4" fmla="*/ 230 w 230"/>
                <a:gd name="T5" fmla="*/ 38 h 270"/>
                <a:gd name="T6" fmla="*/ 148 w 230"/>
                <a:gd name="T7" fmla="*/ 0 h 270"/>
                <a:gd name="T8" fmla="*/ 0 w 230"/>
                <a:gd name="T9" fmla="*/ 203 h 270"/>
                <a:gd name="T10" fmla="*/ 0 w 230"/>
                <a:gd name="T11" fmla="*/ 203 h 270"/>
                <a:gd name="T12" fmla="*/ 0 w 230"/>
                <a:gd name="T13" fmla="*/ 203 h 270"/>
              </a:gdLst>
              <a:ahLst/>
              <a:cxnLst>
                <a:cxn ang="0">
                  <a:pos x="T0" y="T1"/>
                </a:cxn>
                <a:cxn ang="0">
                  <a:pos x="T2" y="T3"/>
                </a:cxn>
                <a:cxn ang="0">
                  <a:pos x="T4" y="T5"/>
                </a:cxn>
                <a:cxn ang="0">
                  <a:pos x="T6" y="T7"/>
                </a:cxn>
                <a:cxn ang="0">
                  <a:pos x="T8" y="T9"/>
                </a:cxn>
                <a:cxn ang="0">
                  <a:pos x="T10" y="T11"/>
                </a:cxn>
                <a:cxn ang="0">
                  <a:pos x="T12" y="T13"/>
                </a:cxn>
              </a:cxnLst>
              <a:rect l="0" t="0" r="r" b="b"/>
              <a:pathLst>
                <a:path w="230" h="270">
                  <a:moveTo>
                    <a:pt x="0" y="203"/>
                  </a:moveTo>
                  <a:lnTo>
                    <a:pt x="80" y="270"/>
                  </a:lnTo>
                  <a:lnTo>
                    <a:pt x="230" y="38"/>
                  </a:lnTo>
                  <a:lnTo>
                    <a:pt x="148" y="0"/>
                  </a:lnTo>
                  <a:lnTo>
                    <a:pt x="0" y="203"/>
                  </a:lnTo>
                  <a:lnTo>
                    <a:pt x="0" y="203"/>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41">
              <a:extLst>
                <a:ext uri="{FF2B5EF4-FFF2-40B4-BE49-F238E27FC236}">
                  <a16:creationId xmlns:a16="http://schemas.microsoft.com/office/drawing/2014/main" id="{913664B2-98E5-43E2-8151-A3C4A3CD24E1}"/>
                </a:ext>
              </a:extLst>
            </p:cNvPr>
            <p:cNvSpPr>
              <a:spLocks/>
            </p:cNvSpPr>
            <p:nvPr/>
          </p:nvSpPr>
          <p:spPr bwMode="auto">
            <a:xfrm>
              <a:off x="4859" y="1981"/>
              <a:ext cx="63" cy="87"/>
            </a:xfrm>
            <a:custGeom>
              <a:avLst/>
              <a:gdLst>
                <a:gd name="T0" fmla="*/ 0 w 125"/>
                <a:gd name="T1" fmla="*/ 110 h 173"/>
                <a:gd name="T2" fmla="*/ 61 w 125"/>
                <a:gd name="T3" fmla="*/ 173 h 173"/>
                <a:gd name="T4" fmla="*/ 125 w 125"/>
                <a:gd name="T5" fmla="*/ 68 h 173"/>
                <a:gd name="T6" fmla="*/ 72 w 125"/>
                <a:gd name="T7" fmla="*/ 0 h 173"/>
                <a:gd name="T8" fmla="*/ 0 w 125"/>
                <a:gd name="T9" fmla="*/ 110 h 173"/>
                <a:gd name="T10" fmla="*/ 0 w 125"/>
                <a:gd name="T11" fmla="*/ 110 h 173"/>
                <a:gd name="T12" fmla="*/ 0 w 125"/>
                <a:gd name="T13" fmla="*/ 11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0" y="110"/>
                  </a:moveTo>
                  <a:lnTo>
                    <a:pt x="61" y="173"/>
                  </a:lnTo>
                  <a:lnTo>
                    <a:pt x="125" y="68"/>
                  </a:lnTo>
                  <a:lnTo>
                    <a:pt x="72" y="0"/>
                  </a:lnTo>
                  <a:lnTo>
                    <a:pt x="0" y="110"/>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42">
              <a:extLst>
                <a:ext uri="{FF2B5EF4-FFF2-40B4-BE49-F238E27FC236}">
                  <a16:creationId xmlns:a16="http://schemas.microsoft.com/office/drawing/2014/main" id="{3E1E02CA-058E-4E45-9EA5-E2952F552F84}"/>
                </a:ext>
              </a:extLst>
            </p:cNvPr>
            <p:cNvSpPr>
              <a:spLocks/>
            </p:cNvSpPr>
            <p:nvPr/>
          </p:nvSpPr>
          <p:spPr bwMode="auto">
            <a:xfrm>
              <a:off x="3550" y="865"/>
              <a:ext cx="1694" cy="1672"/>
            </a:xfrm>
            <a:custGeom>
              <a:avLst/>
              <a:gdLst>
                <a:gd name="T0" fmla="*/ 787 w 1694"/>
                <a:gd name="T1" fmla="*/ 192 h 1672"/>
                <a:gd name="T2" fmla="*/ 521 w 1694"/>
                <a:gd name="T3" fmla="*/ 0 h 1672"/>
                <a:gd name="T4" fmla="*/ 456 w 1694"/>
                <a:gd name="T5" fmla="*/ 53 h 1672"/>
                <a:gd name="T6" fmla="*/ 379 w 1694"/>
                <a:gd name="T7" fmla="*/ 104 h 1672"/>
                <a:gd name="T8" fmla="*/ 264 w 1694"/>
                <a:gd name="T9" fmla="*/ 53 h 1672"/>
                <a:gd name="T10" fmla="*/ 76 w 1694"/>
                <a:gd name="T11" fmla="*/ 373 h 1672"/>
                <a:gd name="T12" fmla="*/ 0 w 1694"/>
                <a:gd name="T13" fmla="*/ 483 h 1672"/>
                <a:gd name="T14" fmla="*/ 98 w 1694"/>
                <a:gd name="T15" fmla="*/ 594 h 1672"/>
                <a:gd name="T16" fmla="*/ 103 w 1694"/>
                <a:gd name="T17" fmla="*/ 677 h 1672"/>
                <a:gd name="T18" fmla="*/ 15 w 1694"/>
                <a:gd name="T19" fmla="*/ 761 h 1672"/>
                <a:gd name="T20" fmla="*/ 1340 w 1694"/>
                <a:gd name="T21" fmla="*/ 1672 h 1672"/>
                <a:gd name="T22" fmla="*/ 1399 w 1694"/>
                <a:gd name="T23" fmla="*/ 1599 h 1672"/>
                <a:gd name="T24" fmla="*/ 1444 w 1694"/>
                <a:gd name="T25" fmla="*/ 1566 h 1672"/>
                <a:gd name="T26" fmla="*/ 1533 w 1694"/>
                <a:gd name="T27" fmla="*/ 1630 h 1672"/>
                <a:gd name="T28" fmla="*/ 1694 w 1694"/>
                <a:gd name="T29" fmla="*/ 1420 h 1672"/>
                <a:gd name="T30" fmla="*/ 1627 w 1694"/>
                <a:gd name="T31" fmla="*/ 1364 h 1672"/>
                <a:gd name="T32" fmla="*/ 1536 w 1694"/>
                <a:gd name="T33" fmla="*/ 1549 h 1672"/>
                <a:gd name="T34" fmla="*/ 1478 w 1694"/>
                <a:gd name="T35" fmla="*/ 1507 h 1672"/>
                <a:gd name="T36" fmla="*/ 1377 w 1694"/>
                <a:gd name="T37" fmla="*/ 1515 h 1672"/>
                <a:gd name="T38" fmla="*/ 1325 w 1694"/>
                <a:gd name="T39" fmla="*/ 1597 h 1672"/>
                <a:gd name="T40" fmla="*/ 965 w 1694"/>
                <a:gd name="T41" fmla="*/ 1330 h 1672"/>
                <a:gd name="T42" fmla="*/ 201 w 1694"/>
                <a:gd name="T43" fmla="*/ 781 h 1672"/>
                <a:gd name="T44" fmla="*/ 117 w 1694"/>
                <a:gd name="T45" fmla="*/ 741 h 1672"/>
                <a:gd name="T46" fmla="*/ 178 w 1694"/>
                <a:gd name="T47" fmla="*/ 652 h 1672"/>
                <a:gd name="T48" fmla="*/ 151 w 1694"/>
                <a:gd name="T49" fmla="*/ 552 h 1672"/>
                <a:gd name="T50" fmla="*/ 67 w 1694"/>
                <a:gd name="T51" fmla="*/ 475 h 1672"/>
                <a:gd name="T52" fmla="*/ 123 w 1694"/>
                <a:gd name="T53" fmla="*/ 381 h 1672"/>
                <a:gd name="T54" fmla="*/ 235 w 1694"/>
                <a:gd name="T55" fmla="*/ 259 h 1672"/>
                <a:gd name="T56" fmla="*/ 290 w 1694"/>
                <a:gd name="T57" fmla="*/ 131 h 1672"/>
                <a:gd name="T58" fmla="*/ 391 w 1694"/>
                <a:gd name="T59" fmla="*/ 173 h 1672"/>
                <a:gd name="T60" fmla="*/ 480 w 1694"/>
                <a:gd name="T61" fmla="*/ 157 h 1672"/>
                <a:gd name="T62" fmla="*/ 553 w 1694"/>
                <a:gd name="T63" fmla="*/ 75 h 1672"/>
                <a:gd name="T64" fmla="*/ 834 w 1694"/>
                <a:gd name="T65" fmla="*/ 319 h 1672"/>
                <a:gd name="T66" fmla="*/ 787 w 1694"/>
                <a:gd name="T67" fmla="*/ 192 h 1672"/>
                <a:gd name="T68" fmla="*/ 787 w 1694"/>
                <a:gd name="T69" fmla="*/ 192 h 1672"/>
                <a:gd name="T70" fmla="*/ 844 w 1694"/>
                <a:gd name="T71" fmla="*/ 249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4" h="1672">
                  <a:moveTo>
                    <a:pt x="787" y="192"/>
                  </a:moveTo>
                  <a:lnTo>
                    <a:pt x="521" y="0"/>
                  </a:lnTo>
                  <a:lnTo>
                    <a:pt x="456" y="53"/>
                  </a:lnTo>
                  <a:lnTo>
                    <a:pt x="379" y="104"/>
                  </a:lnTo>
                  <a:lnTo>
                    <a:pt x="264" y="53"/>
                  </a:lnTo>
                  <a:lnTo>
                    <a:pt x="76" y="373"/>
                  </a:lnTo>
                  <a:lnTo>
                    <a:pt x="0" y="483"/>
                  </a:lnTo>
                  <a:lnTo>
                    <a:pt x="98" y="594"/>
                  </a:lnTo>
                  <a:lnTo>
                    <a:pt x="103" y="677"/>
                  </a:lnTo>
                  <a:lnTo>
                    <a:pt x="15" y="761"/>
                  </a:lnTo>
                  <a:lnTo>
                    <a:pt x="1340" y="1672"/>
                  </a:lnTo>
                  <a:lnTo>
                    <a:pt x="1399" y="1599"/>
                  </a:lnTo>
                  <a:lnTo>
                    <a:pt x="1444" y="1566"/>
                  </a:lnTo>
                  <a:lnTo>
                    <a:pt x="1533" y="1630"/>
                  </a:lnTo>
                  <a:lnTo>
                    <a:pt x="1694" y="1420"/>
                  </a:lnTo>
                  <a:lnTo>
                    <a:pt x="1627" y="1364"/>
                  </a:lnTo>
                  <a:lnTo>
                    <a:pt x="1536" y="1549"/>
                  </a:lnTo>
                  <a:lnTo>
                    <a:pt x="1478" y="1507"/>
                  </a:lnTo>
                  <a:lnTo>
                    <a:pt x="1377" y="1515"/>
                  </a:lnTo>
                  <a:lnTo>
                    <a:pt x="1325" y="1597"/>
                  </a:lnTo>
                  <a:lnTo>
                    <a:pt x="965" y="1330"/>
                  </a:lnTo>
                  <a:lnTo>
                    <a:pt x="201" y="781"/>
                  </a:lnTo>
                  <a:lnTo>
                    <a:pt x="117" y="741"/>
                  </a:lnTo>
                  <a:lnTo>
                    <a:pt x="178" y="652"/>
                  </a:lnTo>
                  <a:lnTo>
                    <a:pt x="151" y="552"/>
                  </a:lnTo>
                  <a:lnTo>
                    <a:pt x="67" y="475"/>
                  </a:lnTo>
                  <a:lnTo>
                    <a:pt x="123" y="381"/>
                  </a:lnTo>
                  <a:lnTo>
                    <a:pt x="235" y="259"/>
                  </a:lnTo>
                  <a:lnTo>
                    <a:pt x="290" y="131"/>
                  </a:lnTo>
                  <a:lnTo>
                    <a:pt x="391" y="173"/>
                  </a:lnTo>
                  <a:lnTo>
                    <a:pt x="480" y="157"/>
                  </a:lnTo>
                  <a:lnTo>
                    <a:pt x="553" y="75"/>
                  </a:lnTo>
                  <a:lnTo>
                    <a:pt x="834" y="319"/>
                  </a:lnTo>
                  <a:lnTo>
                    <a:pt x="787" y="192"/>
                  </a:lnTo>
                  <a:lnTo>
                    <a:pt x="787" y="192"/>
                  </a:lnTo>
                  <a:lnTo>
                    <a:pt x="844" y="2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Rectangle 243">
              <a:extLst>
                <a:ext uri="{FF2B5EF4-FFF2-40B4-BE49-F238E27FC236}">
                  <a16:creationId xmlns:a16="http://schemas.microsoft.com/office/drawing/2014/main" id="{1C6CBDAE-BC13-4E2C-ACDB-FB8E57318191}"/>
                </a:ext>
              </a:extLst>
            </p:cNvPr>
            <p:cNvSpPr>
              <a:spLocks noChangeArrowheads="1"/>
            </p:cNvSpPr>
            <p:nvPr/>
          </p:nvSpPr>
          <p:spPr bwMode="auto">
            <a:xfrm rot="-1904200">
              <a:off x="4723" y="1578"/>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7" name="Rectangle 244">
              <a:extLst>
                <a:ext uri="{FF2B5EF4-FFF2-40B4-BE49-F238E27FC236}">
                  <a16:creationId xmlns:a16="http://schemas.microsoft.com/office/drawing/2014/main" id="{C67136E5-823E-4FFB-93F3-AE5AC5ED8765}"/>
                </a:ext>
              </a:extLst>
            </p:cNvPr>
            <p:cNvSpPr>
              <a:spLocks noChangeArrowheads="1"/>
            </p:cNvSpPr>
            <p:nvPr/>
          </p:nvSpPr>
          <p:spPr bwMode="auto">
            <a:xfrm rot="-1904200">
              <a:off x="4833" y="174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8" name="Rectangle 245">
              <a:extLst>
                <a:ext uri="{FF2B5EF4-FFF2-40B4-BE49-F238E27FC236}">
                  <a16:creationId xmlns:a16="http://schemas.microsoft.com/office/drawing/2014/main" id="{7CAEB1D4-FFAA-412B-AB0C-FD0D40B7EA6D}"/>
                </a:ext>
              </a:extLst>
            </p:cNvPr>
            <p:cNvSpPr>
              <a:spLocks noChangeArrowheads="1"/>
            </p:cNvSpPr>
            <p:nvPr/>
          </p:nvSpPr>
          <p:spPr bwMode="auto">
            <a:xfrm rot="-1904200">
              <a:off x="5002" y="2009"/>
              <a:ext cx="124" cy="15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9" name="Rectangle 246">
              <a:extLst>
                <a:ext uri="{FF2B5EF4-FFF2-40B4-BE49-F238E27FC236}">
                  <a16:creationId xmlns:a16="http://schemas.microsoft.com/office/drawing/2014/main" id="{868D8DFF-2183-419E-87F0-92D4D5B71E0C}"/>
                </a:ext>
              </a:extLst>
            </p:cNvPr>
            <p:cNvSpPr>
              <a:spLocks noChangeArrowheads="1"/>
            </p:cNvSpPr>
            <p:nvPr/>
          </p:nvSpPr>
          <p:spPr bwMode="auto">
            <a:xfrm rot="-1904200">
              <a:off x="5044" y="1889"/>
              <a:ext cx="57" cy="146"/>
            </a:xfrm>
            <a:prstGeom prst="rect">
              <a:avLst/>
            </a:prstGeom>
            <a:solidFill>
              <a:srgbClr val="FDC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30" name="Group 247">
              <a:extLst>
                <a:ext uri="{FF2B5EF4-FFF2-40B4-BE49-F238E27FC236}">
                  <a16:creationId xmlns:a16="http://schemas.microsoft.com/office/drawing/2014/main" id="{665A3C7C-02D7-4CA4-846B-79CCFCF2AF92}"/>
                </a:ext>
              </a:extLst>
            </p:cNvPr>
            <p:cNvGrpSpPr>
              <a:grpSpLocks/>
            </p:cNvGrpSpPr>
            <p:nvPr/>
          </p:nvGrpSpPr>
          <p:grpSpPr bwMode="auto">
            <a:xfrm rot="-228326">
              <a:off x="4441" y="786"/>
              <a:ext cx="1175" cy="1293"/>
              <a:chOff x="4127" y="1392"/>
              <a:chExt cx="1175" cy="1293"/>
            </a:xfrm>
          </p:grpSpPr>
          <p:sp>
            <p:nvSpPr>
              <p:cNvPr id="232" name="Text Box 248">
                <a:extLst>
                  <a:ext uri="{FF2B5EF4-FFF2-40B4-BE49-F238E27FC236}">
                    <a16:creationId xmlns:a16="http://schemas.microsoft.com/office/drawing/2014/main" id="{2754A680-970B-4441-BDA6-BF138CAB3C2C}"/>
                  </a:ext>
                </a:extLst>
              </p:cNvPr>
              <p:cNvSpPr txBox="1">
                <a:spLocks noChangeArrowheads="1"/>
              </p:cNvSpPr>
              <p:nvPr/>
            </p:nvSpPr>
            <p:spPr bwMode="auto">
              <a:xfrm rot="-1911480">
                <a:off x="4376" y="1728"/>
                <a:ext cx="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00"/>
                    </a:solidFill>
                    <a:effectLst>
                      <a:outerShdw blurRad="38100" dist="38100" dir="2700000" algn="tl">
                        <a:srgbClr val="C0C0C0"/>
                      </a:outerShdw>
                    </a:effectLst>
                    <a:latin typeface="Comic Sans MS" panose="030F0702030302020204" pitchFamily="66" charset="0"/>
                  </a:rPr>
                  <a:t>$2</a:t>
                </a:r>
              </a:p>
            </p:txBody>
          </p:sp>
          <p:sp>
            <p:nvSpPr>
              <p:cNvPr id="233" name="Text Box 249">
                <a:extLst>
                  <a:ext uri="{FF2B5EF4-FFF2-40B4-BE49-F238E27FC236}">
                    <a16:creationId xmlns:a16="http://schemas.microsoft.com/office/drawing/2014/main" id="{2558EC24-B2D1-4495-A0E8-AC10569F589A}"/>
                  </a:ext>
                </a:extLst>
              </p:cNvPr>
              <p:cNvSpPr txBox="1">
                <a:spLocks noChangeArrowheads="1"/>
              </p:cNvSpPr>
              <p:nvPr/>
            </p:nvSpPr>
            <p:spPr bwMode="auto">
              <a:xfrm rot="-2013684">
                <a:off x="4127" y="1392"/>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latin typeface="Comic Sans MS" panose="030F0702030302020204" pitchFamily="66" charset="0"/>
                  </a:rPr>
                  <a:t>Grand Prize</a:t>
                </a:r>
              </a:p>
            </p:txBody>
          </p:sp>
          <p:sp>
            <p:nvSpPr>
              <p:cNvPr id="234" name="Text Box 250">
                <a:extLst>
                  <a:ext uri="{FF2B5EF4-FFF2-40B4-BE49-F238E27FC236}">
                    <a16:creationId xmlns:a16="http://schemas.microsoft.com/office/drawing/2014/main" id="{45B4942C-874E-40AB-9B73-839A101E1CA2}"/>
                  </a:ext>
                </a:extLst>
              </p:cNvPr>
              <p:cNvSpPr txBox="1">
                <a:spLocks noChangeArrowheads="1"/>
              </p:cNvSpPr>
              <p:nvPr/>
            </p:nvSpPr>
            <p:spPr bwMode="auto">
              <a:xfrm rot="-1663343">
                <a:off x="4440" y="204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rgbClr val="FF0000"/>
                    </a:solidFill>
                    <a:latin typeface="Comic Sans MS" panose="030F0702030302020204" pitchFamily="66" charset="0"/>
                  </a:rPr>
                  <a:t>Garden Equip.</a:t>
                </a:r>
              </a:p>
            </p:txBody>
          </p:sp>
          <p:sp>
            <p:nvSpPr>
              <p:cNvPr id="235" name="Text Box 251">
                <a:extLst>
                  <a:ext uri="{FF2B5EF4-FFF2-40B4-BE49-F238E27FC236}">
                    <a16:creationId xmlns:a16="http://schemas.microsoft.com/office/drawing/2014/main" id="{B384ACCA-1D98-454F-ABE6-C5149A56B153}"/>
                  </a:ext>
                </a:extLst>
              </p:cNvPr>
              <p:cNvSpPr txBox="1">
                <a:spLocks noChangeArrowheads="1"/>
              </p:cNvSpPr>
              <p:nvPr/>
            </p:nvSpPr>
            <p:spPr bwMode="auto">
              <a:xfrm rot="19586316">
                <a:off x="4622" y="2454"/>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accent2"/>
                    </a:solidFill>
                    <a:latin typeface="Comic Sans MS" panose="030F0702030302020204" pitchFamily="66" charset="0"/>
                  </a:rPr>
                  <a:t>Raffle</a:t>
                </a:r>
              </a:p>
            </p:txBody>
          </p:sp>
        </p:grpSp>
        <p:sp>
          <p:nvSpPr>
            <p:cNvPr id="231" name="Freeform 252">
              <a:extLst>
                <a:ext uri="{FF2B5EF4-FFF2-40B4-BE49-F238E27FC236}">
                  <a16:creationId xmlns:a16="http://schemas.microsoft.com/office/drawing/2014/main" id="{E2EEFE5C-B77E-4594-8D73-350776E3B316}"/>
                </a:ext>
              </a:extLst>
            </p:cNvPr>
            <p:cNvSpPr>
              <a:spLocks/>
            </p:cNvSpPr>
            <p:nvPr/>
          </p:nvSpPr>
          <p:spPr bwMode="auto">
            <a:xfrm>
              <a:off x="4315" y="407"/>
              <a:ext cx="1426" cy="1988"/>
            </a:xfrm>
            <a:custGeom>
              <a:avLst/>
              <a:gdLst>
                <a:gd name="T0" fmla="*/ 0 w 2852"/>
                <a:gd name="T1" fmla="*/ 631 h 3977"/>
                <a:gd name="T2" fmla="*/ 639 w 2852"/>
                <a:gd name="T3" fmla="*/ 181 h 3977"/>
                <a:gd name="T4" fmla="*/ 867 w 2852"/>
                <a:gd name="T5" fmla="*/ 0 h 3977"/>
                <a:gd name="T6" fmla="*/ 964 w 2852"/>
                <a:gd name="T7" fmla="*/ 215 h 3977"/>
                <a:gd name="T8" fmla="*/ 1044 w 2852"/>
                <a:gd name="T9" fmla="*/ 228 h 3977"/>
                <a:gd name="T10" fmla="*/ 1341 w 2852"/>
                <a:gd name="T11" fmla="*/ 65 h 3977"/>
                <a:gd name="T12" fmla="*/ 2479 w 2852"/>
                <a:gd name="T13" fmla="*/ 2384 h 3977"/>
                <a:gd name="T14" fmla="*/ 2852 w 2852"/>
                <a:gd name="T15" fmla="*/ 2977 h 3977"/>
                <a:gd name="T16" fmla="*/ 2700 w 2852"/>
                <a:gd name="T17" fmla="*/ 3061 h 3977"/>
                <a:gd name="T18" fmla="*/ 2666 w 2852"/>
                <a:gd name="T19" fmla="*/ 3260 h 3977"/>
                <a:gd name="T20" fmla="*/ 2793 w 2852"/>
                <a:gd name="T21" fmla="*/ 3405 h 3977"/>
                <a:gd name="T22" fmla="*/ 1898 w 2852"/>
                <a:gd name="T23" fmla="*/ 3977 h 3977"/>
                <a:gd name="T24" fmla="*/ 1858 w 2852"/>
                <a:gd name="T25" fmla="*/ 3796 h 3977"/>
                <a:gd name="T26" fmla="*/ 1569 w 2852"/>
                <a:gd name="T27" fmla="*/ 3848 h 3977"/>
                <a:gd name="T28" fmla="*/ 1523 w 2852"/>
                <a:gd name="T29" fmla="*/ 3652 h 3977"/>
                <a:gd name="T30" fmla="*/ 1711 w 2852"/>
                <a:gd name="T31" fmla="*/ 3578 h 3977"/>
                <a:gd name="T32" fmla="*/ 1882 w 2852"/>
                <a:gd name="T33" fmla="*/ 3633 h 3977"/>
                <a:gd name="T34" fmla="*/ 1991 w 2852"/>
                <a:gd name="T35" fmla="*/ 3766 h 3977"/>
                <a:gd name="T36" fmla="*/ 2592 w 2852"/>
                <a:gd name="T37" fmla="*/ 3420 h 3977"/>
                <a:gd name="T38" fmla="*/ 2546 w 2852"/>
                <a:gd name="T39" fmla="*/ 3224 h 3977"/>
                <a:gd name="T40" fmla="*/ 2534 w 2852"/>
                <a:gd name="T41" fmla="*/ 3036 h 3977"/>
                <a:gd name="T42" fmla="*/ 2664 w 2852"/>
                <a:gd name="T43" fmla="*/ 2910 h 3977"/>
                <a:gd name="T44" fmla="*/ 2242 w 2852"/>
                <a:gd name="T45" fmla="*/ 2249 h 3977"/>
                <a:gd name="T46" fmla="*/ 1303 w 2852"/>
                <a:gd name="T47" fmla="*/ 247 h 3977"/>
                <a:gd name="T48" fmla="*/ 1033 w 2852"/>
                <a:gd name="T49" fmla="*/ 375 h 3977"/>
                <a:gd name="T50" fmla="*/ 886 w 2852"/>
                <a:gd name="T51" fmla="*/ 361 h 3977"/>
                <a:gd name="T52" fmla="*/ 786 w 2852"/>
                <a:gd name="T53" fmla="*/ 194 h 3977"/>
                <a:gd name="T54" fmla="*/ 394 w 2852"/>
                <a:gd name="T55" fmla="*/ 491 h 3977"/>
                <a:gd name="T56" fmla="*/ 0 w 2852"/>
                <a:gd name="T57" fmla="*/ 631 h 3977"/>
                <a:gd name="T58" fmla="*/ 0 w 2852"/>
                <a:gd name="T59" fmla="*/ 631 h 3977"/>
                <a:gd name="T60" fmla="*/ 0 w 2852"/>
                <a:gd name="T61" fmla="*/ 63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2" h="3977">
                  <a:moveTo>
                    <a:pt x="0" y="631"/>
                  </a:moveTo>
                  <a:lnTo>
                    <a:pt x="639" y="181"/>
                  </a:lnTo>
                  <a:lnTo>
                    <a:pt x="867" y="0"/>
                  </a:lnTo>
                  <a:lnTo>
                    <a:pt x="964" y="215"/>
                  </a:lnTo>
                  <a:lnTo>
                    <a:pt x="1044" y="228"/>
                  </a:lnTo>
                  <a:lnTo>
                    <a:pt x="1341" y="65"/>
                  </a:lnTo>
                  <a:lnTo>
                    <a:pt x="2479" y="2384"/>
                  </a:lnTo>
                  <a:lnTo>
                    <a:pt x="2852" y="2977"/>
                  </a:lnTo>
                  <a:lnTo>
                    <a:pt x="2700" y="3061"/>
                  </a:lnTo>
                  <a:lnTo>
                    <a:pt x="2666" y="3260"/>
                  </a:lnTo>
                  <a:lnTo>
                    <a:pt x="2793" y="3405"/>
                  </a:lnTo>
                  <a:lnTo>
                    <a:pt x="1898" y="3977"/>
                  </a:lnTo>
                  <a:lnTo>
                    <a:pt x="1858" y="3796"/>
                  </a:lnTo>
                  <a:lnTo>
                    <a:pt x="1569" y="3848"/>
                  </a:lnTo>
                  <a:lnTo>
                    <a:pt x="1523" y="3652"/>
                  </a:lnTo>
                  <a:lnTo>
                    <a:pt x="1711" y="3578"/>
                  </a:lnTo>
                  <a:lnTo>
                    <a:pt x="1882" y="3633"/>
                  </a:lnTo>
                  <a:lnTo>
                    <a:pt x="1991" y="3766"/>
                  </a:lnTo>
                  <a:lnTo>
                    <a:pt x="2592" y="3420"/>
                  </a:lnTo>
                  <a:lnTo>
                    <a:pt x="2546" y="3224"/>
                  </a:lnTo>
                  <a:lnTo>
                    <a:pt x="2534" y="3036"/>
                  </a:lnTo>
                  <a:lnTo>
                    <a:pt x="2664" y="2910"/>
                  </a:lnTo>
                  <a:lnTo>
                    <a:pt x="2242" y="2249"/>
                  </a:lnTo>
                  <a:lnTo>
                    <a:pt x="1303" y="247"/>
                  </a:lnTo>
                  <a:lnTo>
                    <a:pt x="1033" y="375"/>
                  </a:lnTo>
                  <a:lnTo>
                    <a:pt x="886" y="361"/>
                  </a:lnTo>
                  <a:lnTo>
                    <a:pt x="786" y="194"/>
                  </a:lnTo>
                  <a:lnTo>
                    <a:pt x="394" y="491"/>
                  </a:lnTo>
                  <a:lnTo>
                    <a:pt x="0" y="631"/>
                  </a:lnTo>
                  <a:lnTo>
                    <a:pt x="0" y="631"/>
                  </a:lnTo>
                  <a:lnTo>
                    <a:pt x="0" y="6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5897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3"/>
                                        </p:tgtEl>
                                        <p:attrNameLst>
                                          <p:attrName>style.visibility</p:attrName>
                                        </p:attrNameLst>
                                      </p:cBhvr>
                                      <p:to>
                                        <p:strVal val="visible"/>
                                      </p:to>
                                    </p:set>
                                    <p:animEffect transition="in" filter="fade">
                                      <p:cBhvr>
                                        <p:cTn id="23" dur="500"/>
                                        <p:tgtEl>
                                          <p:spTgt spid="24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2"/>
                                        </p:tgtEl>
                                        <p:attrNameLst>
                                          <p:attrName>style.visibility</p:attrName>
                                        </p:attrNameLst>
                                      </p:cBhvr>
                                      <p:to>
                                        <p:strVal val="visible"/>
                                      </p:to>
                                    </p:set>
                                    <p:animEffect transition="in" filter="fade">
                                      <p:cBhvr>
                                        <p:cTn id="31" dur="500"/>
                                        <p:tgtEl>
                                          <p:spTgt spid="18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1"/>
                                        </p:tgtEl>
                                        <p:attrNameLst>
                                          <p:attrName>style.visibility</p:attrName>
                                        </p:attrNameLst>
                                      </p:cBhvr>
                                      <p:to>
                                        <p:strVal val="visible"/>
                                      </p:to>
                                    </p:set>
                                    <p:animEffect transition="in" filter="fade">
                                      <p:cBhvr>
                                        <p:cTn id="35" dur="500"/>
                                        <p:tgtEl>
                                          <p:spTgt spid="2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nodeType="withEffect">
                                  <p:stCondLst>
                                    <p:cond delay="20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par>
                                <p:cTn id="44" presetID="10" presetClass="exit" presetSubtype="0" fill="hold" nodeType="withEffect">
                                  <p:stCondLst>
                                    <p:cond delay="400"/>
                                  </p:stCondLst>
                                  <p:childTnLst>
                                    <p:animEffect transition="out" filter="fade">
                                      <p:cBhvr>
                                        <p:cTn id="45" dur="500"/>
                                        <p:tgtEl>
                                          <p:spTgt spid="124"/>
                                        </p:tgtEl>
                                      </p:cBhvr>
                                    </p:animEffect>
                                    <p:set>
                                      <p:cBhvr>
                                        <p:cTn id="46" dur="1" fill="hold">
                                          <p:stCondLst>
                                            <p:cond delay="499"/>
                                          </p:stCondLst>
                                        </p:cTn>
                                        <p:tgtEl>
                                          <p:spTgt spid="124"/>
                                        </p:tgtEl>
                                        <p:attrNameLst>
                                          <p:attrName>style.visibility</p:attrName>
                                        </p:attrNameLst>
                                      </p:cBhvr>
                                      <p:to>
                                        <p:strVal val="hidden"/>
                                      </p:to>
                                    </p:set>
                                  </p:childTnLst>
                                </p:cTn>
                              </p:par>
                              <p:par>
                                <p:cTn id="47" presetID="10" presetClass="exit" presetSubtype="0" fill="hold" nodeType="withEffect">
                                  <p:stCondLst>
                                    <p:cond delay="600"/>
                                  </p:stCondLst>
                                  <p:childTnLst>
                                    <p:animEffect transition="out" filter="fade">
                                      <p:cBhvr>
                                        <p:cTn id="48" dur="500"/>
                                        <p:tgtEl>
                                          <p:spTgt spid="182"/>
                                        </p:tgtEl>
                                      </p:cBhvr>
                                    </p:animEffect>
                                    <p:set>
                                      <p:cBhvr>
                                        <p:cTn id="49" dur="1" fill="hold">
                                          <p:stCondLst>
                                            <p:cond delay="499"/>
                                          </p:stCondLst>
                                        </p:cTn>
                                        <p:tgtEl>
                                          <p:spTgt spid="182"/>
                                        </p:tgtEl>
                                        <p:attrNameLst>
                                          <p:attrName>style.visibility</p:attrName>
                                        </p:attrNameLst>
                                      </p:cBhvr>
                                      <p:to>
                                        <p:strVal val="hidden"/>
                                      </p:to>
                                    </p:set>
                                  </p:childTnLst>
                                </p:cTn>
                              </p:par>
                              <p:par>
                                <p:cTn id="50" presetID="10" presetClass="exit" presetSubtype="0" fill="hold" nodeType="withEffect">
                                  <p:stCondLst>
                                    <p:cond delay="800"/>
                                  </p:stCondLst>
                                  <p:childTnLst>
                                    <p:animEffect transition="out" filter="fade">
                                      <p:cBhvr>
                                        <p:cTn id="51" dur="500"/>
                                        <p:tgtEl>
                                          <p:spTgt spid="95"/>
                                        </p:tgtEl>
                                      </p:cBhvr>
                                    </p:animEffect>
                                    <p:set>
                                      <p:cBhvr>
                                        <p:cTn id="52" dur="1" fill="hold">
                                          <p:stCondLst>
                                            <p:cond delay="499"/>
                                          </p:stCondLst>
                                        </p:cTn>
                                        <p:tgtEl>
                                          <p:spTgt spid="95"/>
                                        </p:tgtEl>
                                        <p:attrNameLst>
                                          <p:attrName>style.visibility</p:attrName>
                                        </p:attrNameLst>
                                      </p:cBhvr>
                                      <p:to>
                                        <p:strVal val="hidden"/>
                                      </p:to>
                                    </p:set>
                                  </p:childTnLst>
                                </p:cTn>
                              </p:par>
                              <p:par>
                                <p:cTn id="53" presetID="10" presetClass="exit" presetSubtype="0" fill="hold" nodeType="withEffect">
                                  <p:stCondLst>
                                    <p:cond delay="1000"/>
                                  </p:stCondLst>
                                  <p:childTnLst>
                                    <p:animEffect transition="out" filter="fade">
                                      <p:cBhvr>
                                        <p:cTn id="54" dur="500"/>
                                        <p:tgtEl>
                                          <p:spTgt spid="211"/>
                                        </p:tgtEl>
                                      </p:cBhvr>
                                    </p:animEffect>
                                    <p:set>
                                      <p:cBhvr>
                                        <p:cTn id="55" dur="1" fill="hold">
                                          <p:stCondLst>
                                            <p:cond delay="499"/>
                                          </p:stCondLst>
                                        </p:cTn>
                                        <p:tgtEl>
                                          <p:spTgt spid="211"/>
                                        </p:tgtEl>
                                        <p:attrNameLst>
                                          <p:attrName>style.visibility</p:attrName>
                                        </p:attrNameLst>
                                      </p:cBhvr>
                                      <p:to>
                                        <p:strVal val="hidden"/>
                                      </p:to>
                                    </p:set>
                                  </p:childTnLst>
                                </p:cTn>
                              </p:par>
                              <p:par>
                                <p:cTn id="56" presetID="10" presetClass="exit" presetSubtype="0" fill="hold" nodeType="withEffect">
                                  <p:stCondLst>
                                    <p:cond delay="1200"/>
                                  </p:stCondLst>
                                  <p:childTnLst>
                                    <p:animEffect transition="out" filter="fade">
                                      <p:cBhvr>
                                        <p:cTn id="57" dur="500"/>
                                        <p:tgtEl>
                                          <p:spTgt spid="66"/>
                                        </p:tgtEl>
                                      </p:cBhvr>
                                    </p:animEffect>
                                    <p:set>
                                      <p:cBhvr>
                                        <p:cTn id="58"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Tree>
    <p:extLst>
      <p:ext uri="{BB962C8B-B14F-4D97-AF65-F5344CB8AC3E}">
        <p14:creationId xmlns:p14="http://schemas.microsoft.com/office/powerpoint/2010/main" val="9452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3:8-22</a:t>
            </a:r>
          </a:p>
        </p:txBody>
      </p:sp>
      <p:sp>
        <p:nvSpPr>
          <p:cNvPr id="3" name="TextBox 2">
            <a:extLst>
              <a:ext uri="{FF2B5EF4-FFF2-40B4-BE49-F238E27FC236}">
                <a16:creationId xmlns:a16="http://schemas.microsoft.com/office/drawing/2014/main" id="{CA717032-E671-4D29-AA4A-874FDA0B6D94}"/>
              </a:ext>
            </a:extLst>
          </p:cNvPr>
          <p:cNvSpPr txBox="1"/>
          <p:nvPr/>
        </p:nvSpPr>
        <p:spPr>
          <a:xfrm>
            <a:off x="462395" y="1470314"/>
            <a:ext cx="4177146" cy="4801314"/>
          </a:xfrm>
          <a:prstGeom prst="rect">
            <a:avLst/>
          </a:prstGeom>
          <a:noFill/>
        </p:spPr>
        <p:txBody>
          <a:bodyPr wrap="square" rtlCol="0">
            <a:spAutoFit/>
          </a:bodyPr>
          <a:lstStyle/>
          <a:p>
            <a:r>
              <a:rPr lang="en-US" sz="450" dirty="0"/>
              <a:t>1 Peter</a:t>
            </a:r>
          </a:p>
          <a:p>
            <a:r>
              <a:rPr lang="en-US" sz="450" b="1" baseline="30000" dirty="0"/>
              <a:t>1</a:t>
            </a:r>
            <a:r>
              <a:rPr lang="en-US" sz="450" dirty="0"/>
              <a:t> Peter, an apostle of Jesus Christ, </a:t>
            </a:r>
          </a:p>
          <a:p>
            <a:r>
              <a:rPr lang="en-US" sz="450" dirty="0"/>
              <a:t>To the pilgrims of the Dispersion in Pontus, Galatia, Cappadocia, Asia, and Bithynia, </a:t>
            </a:r>
            <a:r>
              <a:rPr lang="en-US" sz="450" baseline="30000" dirty="0"/>
              <a:t>2 </a:t>
            </a:r>
            <a:r>
              <a:rPr lang="en-US" sz="450" dirty="0"/>
              <a:t>elect according to the foreknowledge of God the Father, in sanctification of the Spirit, for obedience and sprinkling of the blood of Jesus Christ: </a:t>
            </a:r>
          </a:p>
          <a:p>
            <a:r>
              <a:rPr lang="en-US" sz="450" dirty="0"/>
              <a:t>Grace to you and peace be multiplied. </a:t>
            </a:r>
          </a:p>
          <a:p>
            <a:r>
              <a:rPr lang="en-US" sz="450" baseline="30000" dirty="0"/>
              <a:t>3 </a:t>
            </a:r>
            <a:r>
              <a:rPr lang="en-US" sz="450" dirty="0"/>
              <a:t>Blessed </a:t>
            </a:r>
            <a:r>
              <a:rPr lang="en-US" sz="450" i="1" dirty="0"/>
              <a:t>be</a:t>
            </a:r>
            <a:r>
              <a:rPr lang="en-US" sz="450" dirty="0"/>
              <a:t> the God and Father of our Lord Jesus Christ, who according to His abundant mercy has begotten us again to a living hope through the resurrection of Jesus Christ from the dead, </a:t>
            </a:r>
            <a:r>
              <a:rPr lang="en-US" sz="450" baseline="30000" dirty="0"/>
              <a:t>4 </a:t>
            </a:r>
            <a:r>
              <a:rPr lang="en-US" sz="450" dirty="0"/>
              <a:t>to an inheritance incorruptible and undefiled and that does not fade away, reserved in heaven for you, </a:t>
            </a:r>
            <a:r>
              <a:rPr lang="en-US" sz="450" baseline="30000" dirty="0"/>
              <a:t>5 </a:t>
            </a:r>
            <a:r>
              <a:rPr lang="en-US" sz="450" dirty="0"/>
              <a:t>who are kept by the power of God through faith for salvation ready to be revealed in the last time. </a:t>
            </a:r>
          </a:p>
          <a:p>
            <a:r>
              <a:rPr lang="en-US" sz="450" baseline="30000" dirty="0"/>
              <a:t>6 </a:t>
            </a:r>
            <a:r>
              <a:rPr lang="en-US" sz="450" dirty="0"/>
              <a:t>In this you greatly rejoice, though now for a little while, if need be, you have been grieved by various trials, </a:t>
            </a:r>
            <a:r>
              <a:rPr lang="en-US" sz="450" baseline="30000" dirty="0"/>
              <a:t>7 </a:t>
            </a:r>
            <a:r>
              <a:rPr lang="en-US" sz="450" dirty="0"/>
              <a:t>that the genuineness of your faith, </a:t>
            </a:r>
            <a:r>
              <a:rPr lang="en-US" sz="450" i="1" dirty="0"/>
              <a:t>being</a:t>
            </a:r>
            <a:r>
              <a:rPr lang="en-US" sz="450" dirty="0"/>
              <a:t> much more precious than gold that perishes, though it is tested by fire, may be found to praise, honor, and glory at the revelation of Jesus Christ, </a:t>
            </a:r>
            <a:r>
              <a:rPr lang="en-US" sz="450" baseline="30000" dirty="0"/>
              <a:t>8 </a:t>
            </a:r>
            <a:r>
              <a:rPr lang="en-US" sz="450" dirty="0"/>
              <a:t>whom having not seen you love. Though now you do not see </a:t>
            </a:r>
            <a:r>
              <a:rPr lang="en-US" sz="450" i="1" dirty="0"/>
              <a:t>Him,</a:t>
            </a:r>
            <a:r>
              <a:rPr lang="en-US" sz="450" dirty="0"/>
              <a:t> yet believing, you rejoice with joy inexpressible and full of glory, </a:t>
            </a:r>
            <a:r>
              <a:rPr lang="en-US" sz="450" baseline="30000" dirty="0"/>
              <a:t>9 </a:t>
            </a:r>
            <a:r>
              <a:rPr lang="en-US" sz="450" dirty="0"/>
              <a:t>receiving the end of your faith—the salvation of </a:t>
            </a:r>
            <a:r>
              <a:rPr lang="en-US" sz="450" i="1" dirty="0"/>
              <a:t>your</a:t>
            </a:r>
            <a:r>
              <a:rPr lang="en-US" sz="450" dirty="0"/>
              <a:t> souls. </a:t>
            </a:r>
          </a:p>
          <a:p>
            <a:r>
              <a:rPr lang="en-US" sz="450" baseline="30000" dirty="0"/>
              <a:t>10 </a:t>
            </a:r>
            <a:r>
              <a:rPr lang="en-US" sz="450" dirty="0"/>
              <a:t>Of this salvation the prophets have inquired and searched carefully, who prophesied of the grace </a:t>
            </a:r>
            <a:r>
              <a:rPr lang="en-US" sz="450" i="1" dirty="0"/>
              <a:t>that would come</a:t>
            </a:r>
            <a:r>
              <a:rPr lang="en-US" sz="450" dirty="0"/>
              <a:t> to you, </a:t>
            </a:r>
            <a:r>
              <a:rPr lang="en-US" sz="450" baseline="30000" dirty="0"/>
              <a:t>11 </a:t>
            </a:r>
            <a:r>
              <a:rPr lang="en-US" sz="450" dirty="0"/>
              <a:t>searching what, or what manner of time, the Spirit of Christ who was in them was indicating when He testified beforehand the sufferings of Christ and the glories that would follow. </a:t>
            </a:r>
            <a:r>
              <a:rPr lang="en-US" sz="450" baseline="30000" dirty="0"/>
              <a:t>12 </a:t>
            </a:r>
            <a:r>
              <a:rPr lang="en-US" sz="450" dirty="0"/>
              <a:t>To them it was revealed that, not to themselves, but to us they were ministering the things which now have been reported to you through those who have preached the gospel to you by the Holy Spirit sent from heaven—things which angels desire to look into. </a:t>
            </a:r>
          </a:p>
          <a:p>
            <a:r>
              <a:rPr lang="en-US" sz="450" baseline="30000" dirty="0"/>
              <a:t>13 </a:t>
            </a:r>
            <a:r>
              <a:rPr lang="en-US" sz="450" dirty="0"/>
              <a:t>Therefore gird up the loins of your mind, be sober, and rest </a:t>
            </a:r>
            <a:r>
              <a:rPr lang="en-US" sz="450" i="1" dirty="0"/>
              <a:t>your</a:t>
            </a:r>
            <a:r>
              <a:rPr lang="en-US" sz="450" dirty="0"/>
              <a:t> hope fully upon the grace that is to be brought to you at the revelation of Jesus Christ; </a:t>
            </a:r>
            <a:r>
              <a:rPr lang="en-US" sz="450" baseline="30000" dirty="0"/>
              <a:t>14 </a:t>
            </a:r>
            <a:r>
              <a:rPr lang="en-US" sz="450" dirty="0"/>
              <a:t>as obedient children, not conforming yourselves to the former lusts, </a:t>
            </a:r>
            <a:r>
              <a:rPr lang="en-US" sz="450" i="1" dirty="0"/>
              <a:t>as</a:t>
            </a:r>
            <a:r>
              <a:rPr lang="en-US" sz="450" dirty="0"/>
              <a:t> in your ignorance; </a:t>
            </a:r>
            <a:r>
              <a:rPr lang="en-US" sz="450" baseline="30000" dirty="0"/>
              <a:t>15 </a:t>
            </a:r>
            <a:r>
              <a:rPr lang="en-US" sz="450" dirty="0"/>
              <a:t>but as He who called you </a:t>
            </a:r>
            <a:r>
              <a:rPr lang="en-US" sz="450" i="1" dirty="0"/>
              <a:t>is</a:t>
            </a:r>
            <a:r>
              <a:rPr lang="en-US" sz="450" dirty="0"/>
              <a:t> holy, you also be holy in all </a:t>
            </a:r>
            <a:r>
              <a:rPr lang="en-US" sz="450" i="1" dirty="0"/>
              <a:t>your</a:t>
            </a:r>
            <a:r>
              <a:rPr lang="en-US" sz="450" dirty="0"/>
              <a:t> conduct, </a:t>
            </a:r>
            <a:r>
              <a:rPr lang="en-US" sz="450" baseline="30000" dirty="0"/>
              <a:t>16 </a:t>
            </a:r>
            <a:r>
              <a:rPr lang="en-US" sz="450" dirty="0"/>
              <a:t>because it is written, </a:t>
            </a:r>
            <a:r>
              <a:rPr lang="en-US" sz="450" i="1" dirty="0"/>
              <a:t>“Be holy, for I am holy.”</a:t>
            </a:r>
            <a:r>
              <a:rPr lang="en-US" sz="450" dirty="0"/>
              <a:t> </a:t>
            </a:r>
          </a:p>
          <a:p>
            <a:r>
              <a:rPr lang="en-US" sz="450" baseline="30000" dirty="0"/>
              <a:t>17 </a:t>
            </a:r>
            <a:r>
              <a:rPr lang="en-US" sz="450" dirty="0"/>
              <a:t>And if you call on the Father, who without partiality judges according to each one’s work, conduct yourselves throughout the time of your stay </a:t>
            </a:r>
            <a:r>
              <a:rPr lang="en-US" sz="450" i="1" dirty="0"/>
              <a:t>here</a:t>
            </a:r>
            <a:r>
              <a:rPr lang="en-US" sz="450" dirty="0"/>
              <a:t> in fear; </a:t>
            </a:r>
            <a:r>
              <a:rPr lang="en-US" sz="450" baseline="30000" dirty="0"/>
              <a:t>18 </a:t>
            </a:r>
            <a:r>
              <a:rPr lang="en-US" sz="450" dirty="0"/>
              <a:t>knowing that you were not redeemed with corruptible things, </a:t>
            </a:r>
            <a:r>
              <a:rPr lang="en-US" sz="450" i="1" dirty="0"/>
              <a:t>like</a:t>
            </a:r>
            <a:r>
              <a:rPr lang="en-US" sz="450" dirty="0"/>
              <a:t> silver or gold, from your aimless conduct </a:t>
            </a:r>
            <a:r>
              <a:rPr lang="en-US" sz="450" i="1" dirty="0"/>
              <a:t>received</a:t>
            </a:r>
            <a:r>
              <a:rPr lang="en-US" sz="450" dirty="0"/>
              <a:t> by tradition from your fathers, </a:t>
            </a:r>
            <a:r>
              <a:rPr lang="en-US" sz="450" baseline="30000" dirty="0"/>
              <a:t>19 </a:t>
            </a:r>
            <a:r>
              <a:rPr lang="en-US" sz="450" dirty="0"/>
              <a:t>but with the precious blood of Christ, as of a lamb without blemish and without spot. </a:t>
            </a:r>
            <a:r>
              <a:rPr lang="en-US" sz="450" baseline="30000" dirty="0"/>
              <a:t>20 </a:t>
            </a:r>
            <a:r>
              <a:rPr lang="en-US" sz="450" dirty="0"/>
              <a:t>He indeed was foreordained before the foundation of the world, but was manifest in these last times for you </a:t>
            </a:r>
            <a:r>
              <a:rPr lang="en-US" sz="450" baseline="30000" dirty="0"/>
              <a:t>21 </a:t>
            </a:r>
            <a:r>
              <a:rPr lang="en-US" sz="450" dirty="0"/>
              <a:t>who through Him believe in God, who raised Him from the dead and gave Him glory, so that your faith and hope are in God. </a:t>
            </a:r>
          </a:p>
          <a:p>
            <a:r>
              <a:rPr lang="en-US" sz="450" baseline="30000" dirty="0"/>
              <a:t>22 </a:t>
            </a:r>
            <a:r>
              <a:rPr lang="en-US" sz="450" dirty="0"/>
              <a:t>Since you have purified your souls in obeying the truth through the Spirit in sincere love of the brethren, love one another fervently with a pure heart, </a:t>
            </a:r>
            <a:r>
              <a:rPr lang="en-US" sz="450" baseline="30000" dirty="0"/>
              <a:t>23 </a:t>
            </a:r>
            <a:r>
              <a:rPr lang="en-US" sz="450" dirty="0"/>
              <a:t>having been born again, not of corruptible seed but incorruptible, through the word of God which lives and abides forever, </a:t>
            </a:r>
            <a:r>
              <a:rPr lang="en-US" sz="450" baseline="30000" dirty="0"/>
              <a:t>24 </a:t>
            </a:r>
            <a:r>
              <a:rPr lang="en-US" sz="450" dirty="0"/>
              <a:t>because </a:t>
            </a:r>
          </a:p>
          <a:p>
            <a:r>
              <a:rPr lang="en-US" sz="450" i="1" dirty="0"/>
              <a:t>“All flesh is as grass,</a:t>
            </a:r>
            <a:r>
              <a:rPr lang="en-US" sz="450" dirty="0"/>
              <a:t> </a:t>
            </a:r>
          </a:p>
          <a:p>
            <a:r>
              <a:rPr lang="en-US" sz="450" i="1" dirty="0"/>
              <a:t>And all</a:t>
            </a:r>
            <a:r>
              <a:rPr lang="en-US" sz="450" dirty="0"/>
              <a:t> </a:t>
            </a:r>
            <a:r>
              <a:rPr lang="en-US" sz="450" i="1" dirty="0"/>
              <a:t>the glory of man as the flower of the grass</a:t>
            </a:r>
            <a:r>
              <a:rPr lang="en-US" sz="450" dirty="0"/>
              <a:t>. </a:t>
            </a:r>
          </a:p>
          <a:p>
            <a:r>
              <a:rPr lang="en-US" sz="450" i="1" dirty="0"/>
              <a:t>The grass withers,</a:t>
            </a:r>
            <a:r>
              <a:rPr lang="en-US" sz="450" dirty="0"/>
              <a:t> </a:t>
            </a:r>
          </a:p>
          <a:p>
            <a:r>
              <a:rPr lang="en-US" sz="450" i="1" dirty="0"/>
              <a:t>And its flower falls away,</a:t>
            </a:r>
            <a:r>
              <a:rPr lang="en-US" sz="450" dirty="0"/>
              <a:t> </a:t>
            </a:r>
          </a:p>
          <a:p>
            <a:r>
              <a:rPr lang="en-US" sz="450" baseline="30000" dirty="0"/>
              <a:t>25</a:t>
            </a:r>
            <a:r>
              <a:rPr lang="en-US" sz="450" dirty="0"/>
              <a:t>	But the word of the </a:t>
            </a:r>
            <a:r>
              <a:rPr lang="en-US" sz="450" cap="small" dirty="0"/>
              <a:t>Lord</a:t>
            </a:r>
            <a:r>
              <a:rPr lang="en-US" sz="450" dirty="0"/>
              <a:t> endures forever.” </a:t>
            </a:r>
          </a:p>
          <a:p>
            <a:r>
              <a:rPr lang="en-US" sz="450" dirty="0"/>
              <a:t>Now this is the word which by the gospel was preached to you. </a:t>
            </a:r>
          </a:p>
          <a:p>
            <a:r>
              <a:rPr lang="en-US" sz="450" b="1" dirty="0"/>
              <a:t>Chapter 2 </a:t>
            </a:r>
            <a:r>
              <a:rPr lang="en-US" sz="450" b="1" baseline="30000" dirty="0"/>
              <a:t>1</a:t>
            </a:r>
            <a:r>
              <a:rPr lang="en-US" sz="450" dirty="0"/>
              <a:t> Therefore, laying aside all malice, all deceit, hypocrisy, envy, and all evil speaking, </a:t>
            </a:r>
            <a:r>
              <a:rPr lang="en-US" sz="450" baseline="30000" dirty="0"/>
              <a:t>2 </a:t>
            </a:r>
            <a:r>
              <a:rPr lang="en-US" sz="450" dirty="0"/>
              <a:t>as newborn babes, desire the pure milk of the word, that you may grow thereby, </a:t>
            </a:r>
            <a:r>
              <a:rPr lang="en-US" sz="450" baseline="30000" dirty="0"/>
              <a:t>3 </a:t>
            </a:r>
            <a:r>
              <a:rPr lang="en-US" sz="450" dirty="0"/>
              <a:t>if indeed you have tasted that the Lord </a:t>
            </a:r>
            <a:r>
              <a:rPr lang="en-US" sz="450" i="1" dirty="0"/>
              <a:t>is</a:t>
            </a:r>
            <a:r>
              <a:rPr lang="en-US" sz="450" dirty="0"/>
              <a:t> gracious. </a:t>
            </a:r>
          </a:p>
          <a:p>
            <a:r>
              <a:rPr lang="en-US" sz="450" baseline="30000" dirty="0"/>
              <a:t>4 </a:t>
            </a:r>
            <a:r>
              <a:rPr lang="en-US" sz="450" dirty="0"/>
              <a:t>Coming to Him </a:t>
            </a:r>
            <a:r>
              <a:rPr lang="en-US" sz="450" i="1" dirty="0"/>
              <a:t>as to</a:t>
            </a:r>
            <a:r>
              <a:rPr lang="en-US" sz="450" dirty="0"/>
              <a:t> a living stone, rejected indeed by men, but chosen by God </a:t>
            </a:r>
            <a:r>
              <a:rPr lang="en-US" sz="450" i="1" dirty="0"/>
              <a:t>and</a:t>
            </a:r>
            <a:r>
              <a:rPr lang="en-US" sz="450" dirty="0"/>
              <a:t> precious, </a:t>
            </a:r>
            <a:r>
              <a:rPr lang="en-US" sz="450" baseline="30000" dirty="0"/>
              <a:t>5 </a:t>
            </a:r>
            <a:r>
              <a:rPr lang="en-US" sz="450" dirty="0"/>
              <a:t>you also, as living stones, are being built up a spiritual house, a holy priesthood, to offer up spiritual sacrifices acceptable to God through Jesus Christ. </a:t>
            </a:r>
            <a:r>
              <a:rPr lang="en-US" sz="450" baseline="30000" dirty="0"/>
              <a:t>6 </a:t>
            </a:r>
            <a:r>
              <a:rPr lang="en-US" sz="450" dirty="0"/>
              <a:t>Therefore it is also contained in the Scripture, </a:t>
            </a:r>
          </a:p>
          <a:p>
            <a:r>
              <a:rPr lang="en-US" sz="450" dirty="0"/>
              <a:t>“Behold, I lay in Zion </a:t>
            </a:r>
          </a:p>
          <a:p>
            <a:r>
              <a:rPr lang="en-US" sz="450" dirty="0"/>
              <a:t>A chief cornerstone, elect, precious, </a:t>
            </a:r>
          </a:p>
          <a:p>
            <a:r>
              <a:rPr lang="en-US" sz="450" dirty="0"/>
              <a:t>And he who believes on Him will by no means be put to shame.” </a:t>
            </a:r>
          </a:p>
          <a:p>
            <a:r>
              <a:rPr lang="en-US" sz="450" baseline="30000" dirty="0"/>
              <a:t>7 </a:t>
            </a:r>
            <a:r>
              <a:rPr lang="en-US" sz="450" dirty="0"/>
              <a:t>Therefore, to you who believe, </a:t>
            </a:r>
            <a:r>
              <a:rPr lang="en-US" sz="450" i="1" dirty="0"/>
              <a:t>He is</a:t>
            </a:r>
            <a:r>
              <a:rPr lang="en-US" sz="450" dirty="0"/>
              <a:t> precious; but to those who are disobedient, </a:t>
            </a:r>
          </a:p>
          <a:p>
            <a:r>
              <a:rPr lang="en-US" sz="450" i="1" dirty="0"/>
              <a:t>“The stone which the builders rejected</a:t>
            </a:r>
            <a:r>
              <a:rPr lang="en-US" sz="450" dirty="0"/>
              <a:t> </a:t>
            </a:r>
          </a:p>
          <a:p>
            <a:r>
              <a:rPr lang="en-US" sz="450" i="1" dirty="0"/>
              <a:t>Has become the chief cornerstone,”</a:t>
            </a:r>
            <a:r>
              <a:rPr lang="en-US" sz="450" dirty="0"/>
              <a:t> </a:t>
            </a:r>
          </a:p>
          <a:p>
            <a:r>
              <a:rPr lang="en-US" sz="450" baseline="30000" dirty="0"/>
              <a:t>8 </a:t>
            </a:r>
            <a:r>
              <a:rPr lang="en-US" sz="450" dirty="0"/>
              <a:t>and </a:t>
            </a:r>
          </a:p>
          <a:p>
            <a:r>
              <a:rPr lang="en-US" sz="450" i="1" dirty="0"/>
              <a:t>“A stone of stumbling</a:t>
            </a:r>
            <a:r>
              <a:rPr lang="en-US" sz="450" dirty="0"/>
              <a:t> </a:t>
            </a:r>
          </a:p>
          <a:p>
            <a:r>
              <a:rPr lang="en-US" sz="450" i="1" dirty="0"/>
              <a:t>And a rock of offense.”</a:t>
            </a:r>
            <a:r>
              <a:rPr lang="en-US" sz="450" dirty="0"/>
              <a:t> </a:t>
            </a:r>
          </a:p>
          <a:p>
            <a:r>
              <a:rPr lang="en-US" sz="450" dirty="0"/>
              <a:t>They stumble, being disobedient to the word, to which they also were appointed. </a:t>
            </a:r>
          </a:p>
          <a:p>
            <a:r>
              <a:rPr lang="en-US" sz="450" baseline="30000" dirty="0"/>
              <a:t>9 </a:t>
            </a:r>
            <a:r>
              <a:rPr lang="en-US" sz="450" dirty="0"/>
              <a:t>But you </a:t>
            </a:r>
            <a:r>
              <a:rPr lang="en-US" sz="450" i="1" dirty="0"/>
              <a:t>are</a:t>
            </a:r>
            <a:r>
              <a:rPr lang="en-US" sz="450" dirty="0"/>
              <a:t> a chosen generation, a royal priesthood, a holy nation, His own special people, that you may proclaim the praises of Him who called you out of darkness into His marvelous light; </a:t>
            </a:r>
            <a:r>
              <a:rPr lang="en-US" sz="450" baseline="30000" dirty="0"/>
              <a:t>10 </a:t>
            </a:r>
            <a:r>
              <a:rPr lang="en-US" sz="450" dirty="0"/>
              <a:t>who once </a:t>
            </a:r>
            <a:r>
              <a:rPr lang="en-US" sz="450" i="1" dirty="0"/>
              <a:t>were</a:t>
            </a:r>
            <a:r>
              <a:rPr lang="en-US" sz="450" dirty="0"/>
              <a:t> not a people but </a:t>
            </a:r>
            <a:r>
              <a:rPr lang="en-US" sz="450" i="1" dirty="0"/>
              <a:t>are</a:t>
            </a:r>
            <a:r>
              <a:rPr lang="en-US" sz="450" dirty="0"/>
              <a:t> now the people of God, who had not obtained mercy but now have obtained mercy. </a:t>
            </a:r>
          </a:p>
          <a:p>
            <a:r>
              <a:rPr lang="en-US" sz="450" baseline="30000" dirty="0"/>
              <a:t>11 </a:t>
            </a:r>
            <a:r>
              <a:rPr lang="en-US" sz="450" dirty="0"/>
              <a:t>Beloved, I beg </a:t>
            </a:r>
            <a:r>
              <a:rPr lang="en-US" sz="450" i="1" dirty="0"/>
              <a:t>you</a:t>
            </a:r>
            <a:r>
              <a:rPr lang="en-US" sz="450" dirty="0"/>
              <a:t> as sojourners and pilgrims, abstain from fleshly lusts which war against the soul, </a:t>
            </a:r>
            <a:r>
              <a:rPr lang="en-US" sz="450" baseline="30000" dirty="0"/>
              <a:t>12 </a:t>
            </a:r>
            <a:r>
              <a:rPr lang="en-US" sz="450" dirty="0"/>
              <a:t>having your conduct honorable among the Gentiles, that when they speak against you as evildoers, they may, by </a:t>
            </a:r>
            <a:r>
              <a:rPr lang="en-US" sz="450" i="1" dirty="0"/>
              <a:t>your</a:t>
            </a:r>
            <a:r>
              <a:rPr lang="en-US" sz="450" dirty="0"/>
              <a:t> good works which they observe, glorify God in the day of visitation. </a:t>
            </a:r>
          </a:p>
          <a:p>
            <a:r>
              <a:rPr lang="en-US" sz="450" baseline="30000" dirty="0"/>
              <a:t>13 </a:t>
            </a:r>
            <a:r>
              <a:rPr lang="en-US" sz="450" dirty="0"/>
              <a:t>Therefore submit yourselves to every ordinance of man for the Lord’s sake, whether to the king as supreme, </a:t>
            </a:r>
            <a:r>
              <a:rPr lang="en-US" sz="450" baseline="30000" dirty="0"/>
              <a:t>14 </a:t>
            </a:r>
            <a:r>
              <a:rPr lang="en-US" sz="450" dirty="0"/>
              <a:t>or to governors, as to those who are sent by him for the punishment of evildoers and </a:t>
            </a:r>
            <a:r>
              <a:rPr lang="en-US" sz="450" i="1" dirty="0"/>
              <a:t>for the</a:t>
            </a:r>
            <a:r>
              <a:rPr lang="en-US" sz="450" dirty="0"/>
              <a:t> praise of those who do good. </a:t>
            </a:r>
            <a:r>
              <a:rPr lang="en-US" sz="450" baseline="30000" dirty="0"/>
              <a:t>15 </a:t>
            </a:r>
            <a:r>
              <a:rPr lang="en-US" sz="450" dirty="0"/>
              <a:t>For this is the will of God, that by doing good you may put to silence the ignorance of foolish men—</a:t>
            </a:r>
            <a:r>
              <a:rPr lang="en-US" sz="450" baseline="30000" dirty="0"/>
              <a:t>16 </a:t>
            </a:r>
            <a:r>
              <a:rPr lang="en-US" sz="450" dirty="0"/>
              <a:t>as free, yet not using liberty as a cloak for vice, but as bondservants of God. </a:t>
            </a:r>
            <a:r>
              <a:rPr lang="en-US" sz="450" baseline="30000" dirty="0"/>
              <a:t>17 </a:t>
            </a:r>
            <a:r>
              <a:rPr lang="en-US" sz="450" dirty="0"/>
              <a:t>Honor all </a:t>
            </a:r>
            <a:r>
              <a:rPr lang="en-US" sz="450" i="1" dirty="0"/>
              <a:t>people</a:t>
            </a:r>
            <a:r>
              <a:rPr lang="en-US" sz="450" dirty="0"/>
              <a:t>. Love the brotherhood. Fear God. Honor the king. </a:t>
            </a:r>
          </a:p>
          <a:p>
            <a:r>
              <a:rPr lang="en-US" sz="450" baseline="30000" dirty="0"/>
              <a:t>18 </a:t>
            </a:r>
            <a:r>
              <a:rPr lang="en-US" sz="450" dirty="0"/>
              <a:t>Servants, </a:t>
            </a:r>
            <a:r>
              <a:rPr lang="en-US" sz="450" i="1" dirty="0"/>
              <a:t>be</a:t>
            </a:r>
            <a:r>
              <a:rPr lang="en-US" sz="450" dirty="0"/>
              <a:t> submissive to </a:t>
            </a:r>
            <a:r>
              <a:rPr lang="en-US" sz="450" i="1" dirty="0"/>
              <a:t>your</a:t>
            </a:r>
            <a:r>
              <a:rPr lang="en-US" sz="450" dirty="0"/>
              <a:t> masters with all fear, not only to the good and gentle, but also to the harsh. </a:t>
            </a:r>
            <a:r>
              <a:rPr lang="en-US" sz="450" baseline="30000" dirty="0"/>
              <a:t>19 </a:t>
            </a:r>
            <a:r>
              <a:rPr lang="en-US" sz="450" dirty="0"/>
              <a:t>For this </a:t>
            </a:r>
            <a:r>
              <a:rPr lang="en-US" sz="450" i="1" dirty="0"/>
              <a:t>is</a:t>
            </a:r>
            <a:r>
              <a:rPr lang="en-US" sz="450" dirty="0"/>
              <a:t> commendable, if because of conscience toward God one endures grief, suffering wrongfully. </a:t>
            </a:r>
            <a:r>
              <a:rPr lang="en-US" sz="450" baseline="30000" dirty="0"/>
              <a:t>20 </a:t>
            </a:r>
            <a:r>
              <a:rPr lang="en-US" sz="450" dirty="0"/>
              <a:t>For what credit </a:t>
            </a:r>
            <a:r>
              <a:rPr lang="en-US" sz="450" i="1" dirty="0"/>
              <a:t>is it</a:t>
            </a:r>
            <a:r>
              <a:rPr lang="en-US" sz="450" dirty="0"/>
              <a:t> if, when you are beaten for your faults, you take it patiently? But when you do good and suffer, if you take it patiently, this </a:t>
            </a:r>
            <a:r>
              <a:rPr lang="en-US" sz="450" i="1" dirty="0"/>
              <a:t>is</a:t>
            </a:r>
            <a:r>
              <a:rPr lang="en-US" sz="450" dirty="0"/>
              <a:t> commendable before God. </a:t>
            </a:r>
            <a:r>
              <a:rPr lang="en-US" sz="450" baseline="30000" dirty="0"/>
              <a:t>21 </a:t>
            </a:r>
            <a:r>
              <a:rPr lang="en-US" sz="450" dirty="0"/>
              <a:t>For to this you were called, because Christ also suffered for us, leaving us an example, that you should follow His steps: </a:t>
            </a:r>
          </a:p>
          <a:p>
            <a:r>
              <a:rPr lang="en-US" sz="450" baseline="30000" dirty="0"/>
              <a:t>22</a:t>
            </a:r>
            <a:r>
              <a:rPr lang="en-US" sz="450" dirty="0"/>
              <a:t>	</a:t>
            </a:r>
            <a:r>
              <a:rPr lang="en-US" sz="450" i="1" dirty="0"/>
              <a:t>“Who</a:t>
            </a:r>
            <a:r>
              <a:rPr lang="en-US" sz="450" dirty="0"/>
              <a:t> </a:t>
            </a:r>
            <a:r>
              <a:rPr lang="en-US" sz="450" i="1" dirty="0"/>
              <a:t>committed no sin,</a:t>
            </a:r>
            <a:r>
              <a:rPr lang="en-US" sz="450" dirty="0"/>
              <a:t> </a:t>
            </a:r>
          </a:p>
          <a:p>
            <a:r>
              <a:rPr lang="en-US" sz="450" i="1" dirty="0"/>
              <a:t>Nor was deceit found in His mouth”;</a:t>
            </a:r>
            <a:r>
              <a:rPr lang="en-US" sz="450" dirty="0"/>
              <a:t> </a:t>
            </a:r>
          </a:p>
          <a:p>
            <a:r>
              <a:rPr lang="en-US" sz="450" baseline="30000" dirty="0"/>
              <a:t>23 </a:t>
            </a:r>
            <a:r>
              <a:rPr lang="en-US" sz="450" dirty="0"/>
              <a:t>who, when He was reviled, did not revile in return; when He suffered, He did not threaten, but committed </a:t>
            </a:r>
            <a:r>
              <a:rPr lang="en-US" sz="450" i="1" dirty="0"/>
              <a:t>Himself</a:t>
            </a:r>
            <a:r>
              <a:rPr lang="en-US" sz="450" dirty="0"/>
              <a:t> to Him who judges righteously; </a:t>
            </a:r>
            <a:r>
              <a:rPr lang="en-US" sz="450" baseline="30000" dirty="0"/>
              <a:t>24 </a:t>
            </a:r>
            <a:r>
              <a:rPr lang="en-US" sz="450" dirty="0"/>
              <a:t>who Himself bore our sins in His own body on the tree, that we, having died to sins, might live for righteousness—by whose stripes you were healed. </a:t>
            </a:r>
            <a:r>
              <a:rPr lang="en-US" sz="450" baseline="30000" dirty="0"/>
              <a:t>25 </a:t>
            </a:r>
            <a:r>
              <a:rPr lang="en-US" sz="450" dirty="0"/>
              <a:t>For you were like sheep going astray, but have now returned to the Shepherd and Overseer of your souls. </a:t>
            </a:r>
          </a:p>
          <a:p>
            <a:r>
              <a:rPr lang="en-US" sz="450" b="1" dirty="0"/>
              <a:t>Chapter 3 </a:t>
            </a:r>
            <a:r>
              <a:rPr lang="en-US" sz="450" b="1" baseline="30000" dirty="0"/>
              <a:t>1</a:t>
            </a:r>
            <a:r>
              <a:rPr lang="en-US" sz="450" dirty="0"/>
              <a:t> Wives, likewise, </a:t>
            </a:r>
            <a:r>
              <a:rPr lang="en-US" sz="450" i="1" dirty="0"/>
              <a:t>be</a:t>
            </a:r>
            <a:r>
              <a:rPr lang="en-US" sz="450" dirty="0"/>
              <a:t> submissive to your own husbands, that even if some do not obey the word, they, without a word, may be won by the conduct of their wives, </a:t>
            </a:r>
            <a:r>
              <a:rPr lang="en-US" sz="450" baseline="30000" dirty="0"/>
              <a:t>2 </a:t>
            </a:r>
            <a:r>
              <a:rPr lang="en-US" sz="450" dirty="0"/>
              <a:t>when they observe your chaste conduct </a:t>
            </a:r>
            <a:r>
              <a:rPr lang="en-US" sz="450" i="1" dirty="0"/>
              <a:t>accompanied</a:t>
            </a:r>
            <a:r>
              <a:rPr lang="en-US" sz="450" dirty="0"/>
              <a:t> by fear. </a:t>
            </a:r>
            <a:r>
              <a:rPr lang="en-US" sz="450" baseline="30000" dirty="0"/>
              <a:t>3 </a:t>
            </a:r>
            <a:r>
              <a:rPr lang="en-US" sz="450" dirty="0"/>
              <a:t>Do not let your adornment be </a:t>
            </a:r>
            <a:r>
              <a:rPr lang="en-US" sz="450" i="1" dirty="0"/>
              <a:t>merely</a:t>
            </a:r>
            <a:r>
              <a:rPr lang="en-US" sz="450" dirty="0"/>
              <a:t> outward—arranging the hair, wearing gold, or putting on </a:t>
            </a:r>
            <a:r>
              <a:rPr lang="en-US" sz="450" i="1" dirty="0"/>
              <a:t>fine</a:t>
            </a:r>
            <a:r>
              <a:rPr lang="en-US" sz="450" dirty="0"/>
              <a:t> apparel—</a:t>
            </a:r>
            <a:r>
              <a:rPr lang="en-US" sz="450" baseline="30000" dirty="0"/>
              <a:t>4 </a:t>
            </a:r>
            <a:r>
              <a:rPr lang="en-US" sz="450" dirty="0"/>
              <a:t>rather </a:t>
            </a:r>
            <a:r>
              <a:rPr lang="en-US" sz="450" i="1" dirty="0"/>
              <a:t>let it be</a:t>
            </a:r>
            <a:r>
              <a:rPr lang="en-US" sz="450" dirty="0"/>
              <a:t> the hidden person of the heart, with the incorruptible </a:t>
            </a:r>
            <a:r>
              <a:rPr lang="en-US" sz="450" i="1" dirty="0"/>
              <a:t>beauty</a:t>
            </a:r>
            <a:r>
              <a:rPr lang="en-US" sz="450" dirty="0"/>
              <a:t> of a gentle and quiet spirit, which is very precious in the sight of God. </a:t>
            </a:r>
            <a:r>
              <a:rPr lang="en-US" sz="450" baseline="30000" dirty="0"/>
              <a:t>5 </a:t>
            </a:r>
            <a:r>
              <a:rPr lang="en-US" sz="450" dirty="0"/>
              <a:t>For in this manner, in former times, the holy women who trusted in God also adorned themselves, being submissive to their own husbands, </a:t>
            </a:r>
            <a:r>
              <a:rPr lang="en-US" sz="450" baseline="30000" dirty="0"/>
              <a:t>6 </a:t>
            </a:r>
            <a:r>
              <a:rPr lang="en-US" sz="450" dirty="0"/>
              <a:t>as Sarah obeyed Abraham, calling him lord, whose daughters you are if you do good and are not afraid with any terror. </a:t>
            </a:r>
          </a:p>
          <a:p>
            <a:r>
              <a:rPr lang="en-US" sz="450" baseline="30000" dirty="0"/>
              <a:t>7 </a:t>
            </a:r>
            <a:r>
              <a:rPr lang="en-US" sz="450" dirty="0"/>
              <a:t>Husbands, likewise, dwell with </a:t>
            </a:r>
            <a:r>
              <a:rPr lang="en-US" sz="450" i="1" dirty="0"/>
              <a:t>them</a:t>
            </a:r>
            <a:r>
              <a:rPr lang="en-US" sz="450" dirty="0"/>
              <a:t> with understanding, giving honor to the wife, as to the weaker vessel, and as </a:t>
            </a:r>
            <a:r>
              <a:rPr lang="en-US" sz="450" i="1" dirty="0"/>
              <a:t>being</a:t>
            </a:r>
            <a:r>
              <a:rPr lang="en-US" sz="450" dirty="0"/>
              <a:t> heirs together of the grace of life, that your prayers may not be hindered. </a:t>
            </a:r>
          </a:p>
          <a:p>
            <a:r>
              <a:rPr lang="en-US" sz="450" baseline="30000" dirty="0"/>
              <a:t>8</a:t>
            </a:r>
            <a:r>
              <a:rPr lang="en-US" sz="450" baseline="30000" dirty="0">
                <a:solidFill>
                  <a:schemeClr val="accent4">
                    <a:lumMod val="60000"/>
                    <a:lumOff val="40000"/>
                  </a:schemeClr>
                </a:solidFill>
              </a:rPr>
              <a:t>                    </a:t>
            </a:r>
            <a:r>
              <a:rPr lang="en-US" sz="450" dirty="0">
                <a:solidFill>
                  <a:schemeClr val="bg1"/>
                </a:solidFill>
              </a:rPr>
              <a:t>,</a:t>
            </a:r>
            <a:r>
              <a:rPr lang="en-US" sz="450" dirty="0">
                <a:solidFill>
                  <a:schemeClr val="accent4">
                    <a:lumMod val="60000"/>
                    <a:lumOff val="40000"/>
                  </a:schemeClr>
                </a:solidFill>
              </a:rPr>
              <a:t> </a:t>
            </a:r>
            <a:r>
              <a:rPr lang="en-US" sz="450" dirty="0"/>
              <a:t>all </a:t>
            </a:r>
            <a:r>
              <a:rPr lang="en-US" sz="450" i="1" dirty="0"/>
              <a:t>of you be</a:t>
            </a:r>
            <a:r>
              <a:rPr lang="en-US" sz="450" dirty="0"/>
              <a:t> of one mind, having compassion for one another; love as brothers, </a:t>
            </a:r>
            <a:r>
              <a:rPr lang="en-US" sz="450" i="1" dirty="0"/>
              <a:t>be</a:t>
            </a:r>
            <a:r>
              <a:rPr lang="en-US" sz="450" dirty="0"/>
              <a:t> tenderhearted, </a:t>
            </a:r>
            <a:r>
              <a:rPr lang="en-US" sz="450" i="1" dirty="0"/>
              <a:t>be</a:t>
            </a:r>
            <a:r>
              <a:rPr lang="en-US" sz="450" dirty="0"/>
              <a:t> courteous; </a:t>
            </a:r>
            <a:r>
              <a:rPr lang="en-US" sz="450" baseline="30000" dirty="0"/>
              <a:t>9 </a:t>
            </a:r>
            <a:r>
              <a:rPr lang="en-US" sz="450" dirty="0"/>
              <a:t>not returning evil for evil or reviling for reviling, but on the contrary blessing, knowing that you were called to this, that you may inherit a blessing. </a:t>
            </a:r>
          </a:p>
        </p:txBody>
      </p:sp>
      <p:sp>
        <p:nvSpPr>
          <p:cNvPr id="4" name="TextBox 3">
            <a:extLst>
              <a:ext uri="{FF2B5EF4-FFF2-40B4-BE49-F238E27FC236}">
                <a16:creationId xmlns:a16="http://schemas.microsoft.com/office/drawing/2014/main" id="{FC76BE82-BB22-4633-97C1-3103D0B25F94}"/>
              </a:ext>
            </a:extLst>
          </p:cNvPr>
          <p:cNvSpPr txBox="1"/>
          <p:nvPr/>
        </p:nvSpPr>
        <p:spPr>
          <a:xfrm>
            <a:off x="4572000" y="1470314"/>
            <a:ext cx="4109605" cy="4916731"/>
          </a:xfrm>
          <a:prstGeom prst="rect">
            <a:avLst/>
          </a:prstGeom>
          <a:noFill/>
        </p:spPr>
        <p:txBody>
          <a:bodyPr wrap="square" rtlCol="0">
            <a:spAutoFit/>
          </a:bodyPr>
          <a:lstStyle/>
          <a:p>
            <a:r>
              <a:rPr lang="en-US" sz="450" baseline="30000" dirty="0"/>
              <a:t>10 </a:t>
            </a:r>
            <a:r>
              <a:rPr lang="en-US" sz="450" dirty="0"/>
              <a:t>For </a:t>
            </a:r>
          </a:p>
          <a:p>
            <a:r>
              <a:rPr lang="en-US" sz="450" dirty="0"/>
              <a:t>“He who would love life </a:t>
            </a:r>
          </a:p>
          <a:p>
            <a:r>
              <a:rPr lang="en-US" sz="450" dirty="0"/>
              <a:t>And see good days, </a:t>
            </a:r>
          </a:p>
          <a:p>
            <a:r>
              <a:rPr lang="en-US" sz="450" dirty="0"/>
              <a:t>Let him refrain his tongue from evil, </a:t>
            </a:r>
          </a:p>
          <a:p>
            <a:r>
              <a:rPr lang="en-US" sz="450" dirty="0"/>
              <a:t>And his lips from speaking deceit. </a:t>
            </a:r>
          </a:p>
          <a:p>
            <a:r>
              <a:rPr lang="en-US" sz="450" baseline="30000" dirty="0"/>
              <a:t>11</a:t>
            </a:r>
            <a:r>
              <a:rPr lang="en-US" sz="450" dirty="0"/>
              <a:t>	Let him turn away from evil and do good; </a:t>
            </a:r>
          </a:p>
          <a:p>
            <a:r>
              <a:rPr lang="en-US" sz="450" dirty="0"/>
              <a:t>Let him seek peace and pursue it. </a:t>
            </a:r>
          </a:p>
          <a:p>
            <a:r>
              <a:rPr lang="en-US" sz="450" baseline="30000" dirty="0"/>
              <a:t>12</a:t>
            </a:r>
            <a:r>
              <a:rPr lang="en-US" sz="450" dirty="0"/>
              <a:t>	For the eyes of the </a:t>
            </a:r>
            <a:r>
              <a:rPr lang="en-US" sz="450" cap="small" dirty="0"/>
              <a:t>Lord</a:t>
            </a:r>
            <a:r>
              <a:rPr lang="en-US" sz="450" dirty="0"/>
              <a:t> are on the righteous, </a:t>
            </a:r>
          </a:p>
          <a:p>
            <a:r>
              <a:rPr lang="en-US" sz="450" dirty="0"/>
              <a:t>And His ears are open to their prayers; </a:t>
            </a:r>
          </a:p>
          <a:p>
            <a:r>
              <a:rPr lang="en-US" sz="450" dirty="0"/>
              <a:t>But the face of the </a:t>
            </a:r>
            <a:r>
              <a:rPr lang="en-US" sz="450" cap="small" dirty="0"/>
              <a:t>Lord</a:t>
            </a:r>
            <a:r>
              <a:rPr lang="en-US" sz="450" dirty="0"/>
              <a:t> is against those who do evil.” </a:t>
            </a:r>
          </a:p>
          <a:p>
            <a:r>
              <a:rPr lang="en-US" sz="450" baseline="30000" dirty="0"/>
              <a:t>13 </a:t>
            </a:r>
            <a:r>
              <a:rPr lang="en-US" sz="450" dirty="0"/>
              <a:t>And who </a:t>
            </a:r>
            <a:r>
              <a:rPr lang="en-US" sz="450" i="1" dirty="0"/>
              <a:t>is</a:t>
            </a:r>
            <a:r>
              <a:rPr lang="en-US" sz="450" dirty="0"/>
              <a:t> he who will harm you if you become followers of what is good? </a:t>
            </a:r>
            <a:r>
              <a:rPr lang="en-US" sz="450" baseline="30000" dirty="0"/>
              <a:t>14 </a:t>
            </a:r>
            <a:r>
              <a:rPr lang="en-US" sz="450" dirty="0"/>
              <a:t>But even if you should suffer for righteousness’ sake, </a:t>
            </a:r>
            <a:r>
              <a:rPr lang="en-US" sz="450" i="1" dirty="0"/>
              <a:t>you are</a:t>
            </a:r>
            <a:r>
              <a:rPr lang="en-US" sz="450" dirty="0"/>
              <a:t> blessed. </a:t>
            </a:r>
            <a:r>
              <a:rPr lang="en-US" sz="450" i="1" dirty="0"/>
              <a:t>“And do not be afraid of their threats, nor be troubled.”</a:t>
            </a:r>
            <a:r>
              <a:rPr lang="en-US" sz="450" dirty="0"/>
              <a:t> </a:t>
            </a:r>
            <a:r>
              <a:rPr lang="en-US" sz="450" baseline="30000" dirty="0"/>
              <a:t>15 </a:t>
            </a:r>
            <a:r>
              <a:rPr lang="en-US" sz="450" dirty="0"/>
              <a:t>But sanctify the Lord God in your hearts, and always </a:t>
            </a:r>
            <a:r>
              <a:rPr lang="en-US" sz="450" i="1" dirty="0"/>
              <a:t>be</a:t>
            </a:r>
            <a:r>
              <a:rPr lang="en-US" sz="450" dirty="0"/>
              <a:t> ready to </a:t>
            </a:r>
            <a:r>
              <a:rPr lang="en-US" sz="450" i="1" dirty="0"/>
              <a:t>give</a:t>
            </a:r>
            <a:r>
              <a:rPr lang="en-US" sz="450" dirty="0"/>
              <a:t> a defense to everyone who asks you a reason for the hope that is in you, with meekness and fear; </a:t>
            </a:r>
            <a:r>
              <a:rPr lang="en-US" sz="450" baseline="30000" dirty="0"/>
              <a:t>16 </a:t>
            </a:r>
            <a:r>
              <a:rPr lang="en-US" sz="450" dirty="0"/>
              <a:t>having a good conscience, that when they defame you as evildoers, those who revile your good conduct in Christ may be ashamed. </a:t>
            </a:r>
            <a:r>
              <a:rPr lang="en-US" sz="450" baseline="30000" dirty="0"/>
              <a:t>17 </a:t>
            </a:r>
            <a:r>
              <a:rPr lang="en-US" sz="450" dirty="0"/>
              <a:t>For </a:t>
            </a:r>
            <a:r>
              <a:rPr lang="en-US" sz="450" i="1" dirty="0"/>
              <a:t>it is</a:t>
            </a:r>
            <a:r>
              <a:rPr lang="en-US" sz="450" dirty="0"/>
              <a:t> better, if it is the will of God, to suffer for doing good than for doing evil. </a:t>
            </a:r>
          </a:p>
          <a:p>
            <a:r>
              <a:rPr lang="en-US" sz="450" baseline="30000" dirty="0"/>
              <a:t>18 </a:t>
            </a:r>
            <a:r>
              <a:rPr lang="en-US" sz="450" dirty="0"/>
              <a:t>For Christ also suffered once for sins, the just for the unjust, that He might bring us to God, being put to death in the flesh but made alive by the Spirit, </a:t>
            </a:r>
            <a:r>
              <a:rPr lang="en-US" sz="450" baseline="30000" dirty="0"/>
              <a:t>19 </a:t>
            </a:r>
            <a:r>
              <a:rPr lang="en-US" sz="450" dirty="0"/>
              <a:t>by whom also He went and preached to the spirits in prison, </a:t>
            </a:r>
            <a:r>
              <a:rPr lang="en-US" sz="450" baseline="30000" dirty="0"/>
              <a:t>20 </a:t>
            </a:r>
            <a:r>
              <a:rPr lang="en-US" sz="450" dirty="0"/>
              <a:t>who formerly were disobedient, when once the Divine longsuffering waited in the days of Noah, while </a:t>
            </a:r>
            <a:r>
              <a:rPr lang="en-US" sz="450" i="1" dirty="0"/>
              <a:t>the</a:t>
            </a:r>
            <a:r>
              <a:rPr lang="en-US" sz="450" dirty="0"/>
              <a:t> ark was being prepared, in which a few, that is, eight souls, were saved through water. </a:t>
            </a:r>
            <a:r>
              <a:rPr lang="en-US" sz="450" baseline="30000" dirty="0"/>
              <a:t>21 </a:t>
            </a:r>
            <a:r>
              <a:rPr lang="en-US" sz="450" dirty="0"/>
              <a:t>There is also an antitype which now saves us—baptism (not the removal of the filth of the flesh, but the answer of a good conscience toward God), through the resurrection of Jesus Christ, </a:t>
            </a:r>
            <a:r>
              <a:rPr lang="en-US" sz="450" baseline="30000" dirty="0"/>
              <a:t>22 </a:t>
            </a:r>
            <a:r>
              <a:rPr lang="en-US" sz="450" dirty="0"/>
              <a:t>who has gone into heaven and is at the right hand of God, angels and authorities and powers having been made subject to Him. </a:t>
            </a:r>
          </a:p>
          <a:p>
            <a:r>
              <a:rPr lang="en-US" sz="450" b="1" dirty="0"/>
              <a:t>Chapter 4</a:t>
            </a:r>
            <a:r>
              <a:rPr lang="en-US" sz="450" dirty="0"/>
              <a:t> </a:t>
            </a:r>
            <a:r>
              <a:rPr lang="en-US" sz="450" baseline="30000" dirty="0"/>
              <a:t>1</a:t>
            </a:r>
            <a:r>
              <a:rPr lang="en-US" sz="450" dirty="0"/>
              <a:t> Therefore, since Christ suffered for us in the flesh, arm yourselves also with the same mind, for he who has suffered in the flesh has ceased from sin, </a:t>
            </a:r>
            <a:r>
              <a:rPr lang="en-US" sz="450" baseline="30000" dirty="0"/>
              <a:t>2 </a:t>
            </a:r>
            <a:r>
              <a:rPr lang="en-US" sz="450" dirty="0"/>
              <a:t>that he no longer should live the rest of </a:t>
            </a:r>
            <a:r>
              <a:rPr lang="en-US" sz="450" i="1" dirty="0"/>
              <a:t>his</a:t>
            </a:r>
            <a:r>
              <a:rPr lang="en-US" sz="450" dirty="0"/>
              <a:t> time in the flesh for the lusts of men, but for the will of God. </a:t>
            </a:r>
            <a:r>
              <a:rPr lang="en-US" sz="450" baseline="30000" dirty="0"/>
              <a:t>3 </a:t>
            </a:r>
            <a:r>
              <a:rPr lang="en-US" sz="450" dirty="0"/>
              <a:t>For we </a:t>
            </a:r>
            <a:r>
              <a:rPr lang="en-US" sz="450" i="1" dirty="0"/>
              <a:t>have spent</a:t>
            </a:r>
            <a:r>
              <a:rPr lang="en-US" sz="450" dirty="0"/>
              <a:t> enough of our past lifetime in doing the will of the Gentiles—when we walked in lewdness, lusts, drunkenness, revelries, drinking parties, and abominable idolatries. </a:t>
            </a:r>
            <a:r>
              <a:rPr lang="en-US" sz="450" baseline="30000" dirty="0"/>
              <a:t>4 </a:t>
            </a:r>
            <a:r>
              <a:rPr lang="en-US" sz="450" dirty="0"/>
              <a:t>In regard to these, they think it strange that you do not run with </a:t>
            </a:r>
            <a:r>
              <a:rPr lang="en-US" sz="450" i="1" dirty="0"/>
              <a:t>them</a:t>
            </a:r>
            <a:r>
              <a:rPr lang="en-US" sz="450" dirty="0"/>
              <a:t> in the same flood of dissipation, speaking evil of </a:t>
            </a:r>
            <a:r>
              <a:rPr lang="en-US" sz="450" i="1" dirty="0"/>
              <a:t>you</a:t>
            </a:r>
            <a:r>
              <a:rPr lang="en-US" sz="450" dirty="0"/>
              <a:t>. </a:t>
            </a:r>
            <a:r>
              <a:rPr lang="en-US" sz="450" baseline="30000" dirty="0"/>
              <a:t>5 </a:t>
            </a:r>
            <a:r>
              <a:rPr lang="en-US" sz="450" dirty="0"/>
              <a:t>They will give an account to Him who is ready to judge the living and the dead. </a:t>
            </a:r>
            <a:r>
              <a:rPr lang="en-US" sz="450" baseline="30000" dirty="0"/>
              <a:t>6 </a:t>
            </a:r>
            <a:r>
              <a:rPr lang="en-US" sz="450" dirty="0"/>
              <a:t>For this reason the gospel was preached also to those who are dead, that they might be judged according to men in the flesh, but live according to God in the spirit. </a:t>
            </a:r>
          </a:p>
          <a:p>
            <a:r>
              <a:rPr lang="en-US" sz="450" baseline="30000" dirty="0"/>
              <a:t>7 </a:t>
            </a:r>
            <a:r>
              <a:rPr lang="en-US" sz="450" dirty="0"/>
              <a:t>But the end of all things is at hand; therefore be serious and watchful in your prayers. </a:t>
            </a:r>
            <a:r>
              <a:rPr lang="en-US" sz="450" baseline="30000" dirty="0"/>
              <a:t>8 </a:t>
            </a:r>
            <a:r>
              <a:rPr lang="en-US" sz="450" dirty="0"/>
              <a:t>And above all things have fervent love for one another, for </a:t>
            </a:r>
            <a:r>
              <a:rPr lang="en-US" sz="450" i="1" dirty="0"/>
              <a:t>“love will cover a multitude of sins.”</a:t>
            </a:r>
            <a:r>
              <a:rPr lang="en-US" sz="450" dirty="0"/>
              <a:t> </a:t>
            </a:r>
            <a:r>
              <a:rPr lang="en-US" sz="450" baseline="30000" dirty="0"/>
              <a:t>9 </a:t>
            </a:r>
            <a:r>
              <a:rPr lang="en-US" sz="450" i="1" dirty="0"/>
              <a:t>Be</a:t>
            </a:r>
            <a:r>
              <a:rPr lang="en-US" sz="450" dirty="0"/>
              <a:t> hospitable to one another without grumbling. </a:t>
            </a:r>
            <a:r>
              <a:rPr lang="en-US" sz="450" baseline="30000" dirty="0"/>
              <a:t>10 </a:t>
            </a:r>
            <a:r>
              <a:rPr lang="en-US" sz="450" dirty="0"/>
              <a:t>As each one has received a gift, minister it to one another, as good stewards of the manifold grace of God. </a:t>
            </a:r>
            <a:r>
              <a:rPr lang="en-US" sz="450" baseline="30000" dirty="0"/>
              <a:t>11 </a:t>
            </a:r>
            <a:r>
              <a:rPr lang="en-US" sz="450" dirty="0"/>
              <a:t>If anyone speaks, </a:t>
            </a:r>
            <a:r>
              <a:rPr lang="en-US" sz="450" i="1" dirty="0"/>
              <a:t>let him speak</a:t>
            </a:r>
            <a:r>
              <a:rPr lang="en-US" sz="450" dirty="0"/>
              <a:t> as the oracles of God. If anyone ministers, </a:t>
            </a:r>
            <a:r>
              <a:rPr lang="en-US" sz="450" i="1" dirty="0"/>
              <a:t>let him do it</a:t>
            </a:r>
            <a:r>
              <a:rPr lang="en-US" sz="450" dirty="0"/>
              <a:t> as with the ability which God supplies, that in all things God may be glorified through Jesus Christ, to whom belong the glory and the dominion forever and ever. Amen. </a:t>
            </a:r>
          </a:p>
          <a:p>
            <a:r>
              <a:rPr lang="en-US" sz="450" baseline="30000" dirty="0"/>
              <a:t>12 </a:t>
            </a:r>
            <a:r>
              <a:rPr lang="en-US" sz="450" dirty="0"/>
              <a:t>Beloved, do not think it strange concerning the fiery trial which is to try you, as though some strange thing happened to you; </a:t>
            </a:r>
            <a:r>
              <a:rPr lang="en-US" sz="450" baseline="30000" dirty="0"/>
              <a:t>13 </a:t>
            </a:r>
            <a:r>
              <a:rPr lang="en-US" sz="450" dirty="0"/>
              <a:t>but rejoice to the extent that you partake of Christ’s sufferings, that when His glory is revealed, you may also be glad with exceeding joy. </a:t>
            </a:r>
            <a:r>
              <a:rPr lang="en-US" sz="450" baseline="30000" dirty="0"/>
              <a:t>14 </a:t>
            </a:r>
            <a:r>
              <a:rPr lang="en-US" sz="450" dirty="0"/>
              <a:t>If you are reproached for the name of Christ, blessed </a:t>
            </a:r>
            <a:r>
              <a:rPr lang="en-US" sz="450" i="1" dirty="0"/>
              <a:t>are you,</a:t>
            </a:r>
            <a:r>
              <a:rPr lang="en-US" sz="450" dirty="0"/>
              <a:t> for the Spirit of glory and of God rests upon you. On their part He is blasphemed, but on your part He is glorified. </a:t>
            </a:r>
            <a:r>
              <a:rPr lang="en-US" sz="450" baseline="30000" dirty="0"/>
              <a:t>15 </a:t>
            </a:r>
            <a:r>
              <a:rPr lang="en-US" sz="450" dirty="0"/>
              <a:t>But let none of you suffer as a murderer, a thief, an evildoer, or as a busybody in other people’s matters. </a:t>
            </a:r>
            <a:r>
              <a:rPr lang="en-US" sz="450" baseline="30000" dirty="0"/>
              <a:t>16 </a:t>
            </a:r>
            <a:r>
              <a:rPr lang="en-US" sz="450" dirty="0"/>
              <a:t>Yet if </a:t>
            </a:r>
            <a:r>
              <a:rPr lang="en-US" sz="450" i="1" dirty="0"/>
              <a:t>anyone suffers</a:t>
            </a:r>
            <a:r>
              <a:rPr lang="en-US" sz="450" dirty="0"/>
              <a:t> as a Christian, let him not be ashamed, but let him glorify God in this matter. </a:t>
            </a:r>
          </a:p>
          <a:p>
            <a:r>
              <a:rPr lang="en-US" sz="450" baseline="30000" dirty="0"/>
              <a:t>17 </a:t>
            </a:r>
            <a:r>
              <a:rPr lang="en-US" sz="450" dirty="0"/>
              <a:t>For the time </a:t>
            </a:r>
            <a:r>
              <a:rPr lang="en-US" sz="450" i="1" dirty="0"/>
              <a:t>has come</a:t>
            </a:r>
            <a:r>
              <a:rPr lang="en-US" sz="450" dirty="0"/>
              <a:t> for judgment to begin at the house of God; and if </a:t>
            </a:r>
            <a:r>
              <a:rPr lang="en-US" sz="450" i="1" dirty="0"/>
              <a:t>it begins</a:t>
            </a:r>
            <a:r>
              <a:rPr lang="en-US" sz="450" dirty="0"/>
              <a:t> with us first, what will </a:t>
            </a:r>
            <a:r>
              <a:rPr lang="en-US" sz="450" i="1" dirty="0"/>
              <a:t>be</a:t>
            </a:r>
            <a:r>
              <a:rPr lang="en-US" sz="450" dirty="0"/>
              <a:t> the end of those who do not obey the gospel of God? </a:t>
            </a:r>
            <a:r>
              <a:rPr lang="en-US" sz="450" baseline="30000" dirty="0"/>
              <a:t>18 </a:t>
            </a:r>
            <a:r>
              <a:rPr lang="en-US" sz="450" dirty="0"/>
              <a:t>Now </a:t>
            </a:r>
          </a:p>
          <a:p>
            <a:r>
              <a:rPr lang="en-US" sz="450" dirty="0"/>
              <a:t>“If the righteous one is scarcely saved, </a:t>
            </a:r>
          </a:p>
          <a:p>
            <a:r>
              <a:rPr lang="en-US" sz="450" dirty="0"/>
              <a:t>Where will the ungodly and the sinner appear?” </a:t>
            </a:r>
          </a:p>
          <a:p>
            <a:r>
              <a:rPr lang="en-US" sz="450" baseline="30000" dirty="0"/>
              <a:t>19 </a:t>
            </a:r>
            <a:r>
              <a:rPr lang="en-US" sz="450" dirty="0"/>
              <a:t>Therefore let those who suffer according to the will of God commit their souls </a:t>
            </a:r>
            <a:r>
              <a:rPr lang="en-US" sz="450" i="1" dirty="0"/>
              <a:t>to Him</a:t>
            </a:r>
            <a:r>
              <a:rPr lang="en-US" sz="450" dirty="0"/>
              <a:t> in doing good, as to a faithful Creator. </a:t>
            </a:r>
          </a:p>
          <a:p>
            <a:r>
              <a:rPr lang="en-US" sz="450" b="1" dirty="0"/>
              <a:t>Chapter 5</a:t>
            </a:r>
            <a:r>
              <a:rPr lang="en-US" sz="450" dirty="0"/>
              <a:t> </a:t>
            </a:r>
            <a:r>
              <a:rPr lang="en-US" sz="450" b="1" baseline="30000" dirty="0"/>
              <a:t>1</a:t>
            </a:r>
            <a:r>
              <a:rPr lang="en-US" sz="450" dirty="0"/>
              <a:t> The elders who are among you I exhort, I who am a fellow elder and a witness of the sufferings of Christ, and also a partaker of the glory that will be revealed: </a:t>
            </a:r>
            <a:r>
              <a:rPr lang="en-US" sz="450" baseline="30000" dirty="0"/>
              <a:t>2 </a:t>
            </a:r>
            <a:r>
              <a:rPr lang="en-US" sz="450" dirty="0"/>
              <a:t>Shepherd the flock of God which is among you, serving as overseers, not by compulsion but willingly, not for dishonest gain but eagerly; </a:t>
            </a:r>
            <a:r>
              <a:rPr lang="en-US" sz="450" baseline="30000" dirty="0"/>
              <a:t>3 </a:t>
            </a:r>
            <a:r>
              <a:rPr lang="en-US" sz="450" dirty="0"/>
              <a:t>nor as being lords over those entrusted to you, but being examples to the flock; </a:t>
            </a:r>
            <a:r>
              <a:rPr lang="en-US" sz="450" baseline="30000" dirty="0"/>
              <a:t>4 </a:t>
            </a:r>
            <a:r>
              <a:rPr lang="en-US" sz="450" dirty="0"/>
              <a:t>and when the Chief Shepherd appears, you will receive the crown of glory that does not fade away. </a:t>
            </a:r>
          </a:p>
          <a:p>
            <a:r>
              <a:rPr lang="en-US" sz="450" baseline="30000" dirty="0"/>
              <a:t>5 </a:t>
            </a:r>
            <a:r>
              <a:rPr lang="en-US" sz="450" dirty="0"/>
              <a:t>Likewise you younger people, submit yourselves to </a:t>
            </a:r>
            <a:r>
              <a:rPr lang="en-US" sz="450" i="1" dirty="0"/>
              <a:t>your</a:t>
            </a:r>
            <a:r>
              <a:rPr lang="en-US" sz="450" dirty="0"/>
              <a:t> elders. Yes, all of </a:t>
            </a:r>
            <a:r>
              <a:rPr lang="en-US" sz="450" i="1" dirty="0"/>
              <a:t>you</a:t>
            </a:r>
            <a:r>
              <a:rPr lang="en-US" sz="450" dirty="0"/>
              <a:t> be submissive to one another, and be clothed with humility, for </a:t>
            </a:r>
          </a:p>
          <a:p>
            <a:r>
              <a:rPr lang="en-US" sz="450" dirty="0"/>
              <a:t>“God resists the proud, </a:t>
            </a:r>
          </a:p>
          <a:p>
            <a:r>
              <a:rPr lang="en-US" sz="450" dirty="0"/>
              <a:t>But gives grace to the humble.” </a:t>
            </a:r>
          </a:p>
          <a:p>
            <a:r>
              <a:rPr lang="en-US" sz="450" baseline="30000" dirty="0"/>
              <a:t>6 </a:t>
            </a:r>
            <a:r>
              <a:rPr lang="en-US" sz="450" dirty="0"/>
              <a:t>Therefore humble yourselves under the mighty hand of God, that He may exalt you in due time, </a:t>
            </a:r>
            <a:r>
              <a:rPr lang="en-US" sz="450" baseline="30000" dirty="0"/>
              <a:t>7 </a:t>
            </a:r>
            <a:r>
              <a:rPr lang="en-US" sz="450" dirty="0"/>
              <a:t>casting all your care upon Him, for He cares for you. </a:t>
            </a:r>
          </a:p>
          <a:p>
            <a:r>
              <a:rPr lang="en-US" sz="450" baseline="30000" dirty="0"/>
              <a:t>8 </a:t>
            </a:r>
            <a:r>
              <a:rPr lang="en-US" sz="450" dirty="0"/>
              <a:t>Be sober, be vigilant; because your adversary the devil walks about like a roaring lion, seeking whom he may devour. </a:t>
            </a:r>
            <a:r>
              <a:rPr lang="en-US" sz="450" baseline="30000" dirty="0"/>
              <a:t>9 </a:t>
            </a:r>
            <a:r>
              <a:rPr lang="en-US" sz="450" dirty="0"/>
              <a:t>Resist him, steadfast in the faith, knowing that the same sufferings are experienced by your brotherhood in the world. </a:t>
            </a:r>
            <a:r>
              <a:rPr lang="en-US" sz="450" baseline="30000" dirty="0"/>
              <a:t>10 </a:t>
            </a:r>
            <a:r>
              <a:rPr lang="en-US" sz="450" dirty="0"/>
              <a:t>But may the God of all grace, who called us to His eternal glory by Christ Jesus, after you have suffered a while, perfect, establish, strengthen, and settle </a:t>
            </a:r>
            <a:r>
              <a:rPr lang="en-US" sz="450" i="1" dirty="0"/>
              <a:t>you</a:t>
            </a:r>
            <a:r>
              <a:rPr lang="en-US" sz="450" dirty="0"/>
              <a:t>. </a:t>
            </a:r>
            <a:r>
              <a:rPr lang="en-US" sz="450" baseline="30000" dirty="0"/>
              <a:t>11 </a:t>
            </a:r>
            <a:r>
              <a:rPr lang="en-US" sz="450" dirty="0"/>
              <a:t>To Him </a:t>
            </a:r>
            <a:r>
              <a:rPr lang="en-US" sz="450" i="1" dirty="0"/>
              <a:t>be</a:t>
            </a:r>
            <a:r>
              <a:rPr lang="en-US" sz="450" dirty="0"/>
              <a:t> the glory and the dominion forever and ever. Amen. </a:t>
            </a:r>
          </a:p>
          <a:p>
            <a:r>
              <a:rPr lang="en-US" sz="450" baseline="30000" dirty="0"/>
              <a:t>12 </a:t>
            </a:r>
            <a:r>
              <a:rPr lang="en-US" sz="450" dirty="0"/>
              <a:t>By Silvanus, our faithful brother as I consider him, I have written to you briefly, exhorting and testifying that this is the true grace of God in which you stand. </a:t>
            </a:r>
          </a:p>
          <a:p>
            <a:r>
              <a:rPr lang="en-US" sz="450" baseline="30000" dirty="0"/>
              <a:t>13 </a:t>
            </a:r>
            <a:r>
              <a:rPr lang="en-US" sz="450" dirty="0"/>
              <a:t>She who is in Babylon, elect together with </a:t>
            </a:r>
            <a:r>
              <a:rPr lang="en-US" sz="450" i="1" dirty="0"/>
              <a:t>you,</a:t>
            </a:r>
            <a:r>
              <a:rPr lang="en-US" sz="450" dirty="0"/>
              <a:t> greets you; and </a:t>
            </a:r>
            <a:r>
              <a:rPr lang="en-US" sz="450" i="1" dirty="0"/>
              <a:t>so does</a:t>
            </a:r>
            <a:r>
              <a:rPr lang="en-US" sz="450" dirty="0"/>
              <a:t> Mark my son. </a:t>
            </a:r>
            <a:r>
              <a:rPr lang="en-US" sz="450" baseline="30000" dirty="0"/>
              <a:t>14 </a:t>
            </a:r>
            <a:r>
              <a:rPr lang="en-US" sz="450" dirty="0"/>
              <a:t>Greet one another with a kiss of love. </a:t>
            </a:r>
          </a:p>
          <a:p>
            <a:r>
              <a:rPr lang="en-US" sz="450" dirty="0"/>
              <a:t>Peace to you all who are in Christ Jesus. Amen. </a:t>
            </a:r>
            <a:r>
              <a:rPr lang="en-US" sz="450" b="1" dirty="0"/>
              <a:t>3</a:t>
            </a:r>
            <a:r>
              <a:rPr lang="en-US" sz="450" dirty="0"/>
              <a:t> Wives, likewise, </a:t>
            </a:r>
            <a:r>
              <a:rPr lang="en-US" sz="450" i="1" dirty="0"/>
              <a:t>be</a:t>
            </a:r>
            <a:r>
              <a:rPr lang="en-US" sz="450" dirty="0"/>
              <a:t> submissive to your own husbands, that even if some do not obey the word, they, without a word, may be won by the conduct of their wives, </a:t>
            </a:r>
            <a:r>
              <a:rPr lang="en-US" sz="450" baseline="30000" dirty="0"/>
              <a:t>2 </a:t>
            </a:r>
            <a:r>
              <a:rPr lang="en-US" sz="450" dirty="0"/>
              <a:t>when they observe your chaste conduct </a:t>
            </a:r>
            <a:r>
              <a:rPr lang="en-US" sz="450" i="1" dirty="0"/>
              <a:t>accompanied</a:t>
            </a:r>
            <a:r>
              <a:rPr lang="en-US" sz="450" dirty="0"/>
              <a:t> by fear. </a:t>
            </a:r>
            <a:r>
              <a:rPr lang="en-US" sz="450" baseline="30000" dirty="0"/>
              <a:t>3 </a:t>
            </a:r>
            <a:r>
              <a:rPr lang="en-US" sz="450" dirty="0"/>
              <a:t>Do not let your adornment be </a:t>
            </a:r>
            <a:r>
              <a:rPr lang="en-US" sz="450" i="1" dirty="0"/>
              <a:t>merely</a:t>
            </a:r>
            <a:r>
              <a:rPr lang="en-US" sz="450" dirty="0"/>
              <a:t> outward—arranging the hair, wearing gold, or putting on </a:t>
            </a:r>
            <a:r>
              <a:rPr lang="en-US" sz="450" i="1" dirty="0"/>
              <a:t>fine</a:t>
            </a:r>
            <a:r>
              <a:rPr lang="en-US" sz="450" dirty="0"/>
              <a:t> apparel—</a:t>
            </a:r>
            <a:r>
              <a:rPr lang="en-US" sz="450" baseline="30000" dirty="0"/>
              <a:t>4 </a:t>
            </a:r>
            <a:r>
              <a:rPr lang="en-US" sz="450" dirty="0"/>
              <a:t>rather </a:t>
            </a:r>
            <a:r>
              <a:rPr lang="en-US" sz="450" i="1" dirty="0"/>
              <a:t>let it be</a:t>
            </a:r>
            <a:r>
              <a:rPr lang="en-US" sz="450" dirty="0"/>
              <a:t> the hidden person of the heart, with the incorruptible </a:t>
            </a:r>
            <a:r>
              <a:rPr lang="en-US" sz="450" i="1" dirty="0"/>
              <a:t>beauty</a:t>
            </a:r>
            <a:r>
              <a:rPr lang="en-US" sz="450" dirty="0"/>
              <a:t> of a gentle and quiet spirit, which is very precious in the sight of God. </a:t>
            </a:r>
            <a:r>
              <a:rPr lang="en-US" sz="450" baseline="30000" dirty="0"/>
              <a:t>5 </a:t>
            </a:r>
            <a:r>
              <a:rPr lang="en-US" sz="450" dirty="0"/>
              <a:t>For in this manner, in former times, the holy women who trusted in God also adorned themselves, being submissive to their own husbands, </a:t>
            </a:r>
            <a:r>
              <a:rPr lang="en-US" sz="450" baseline="30000" dirty="0"/>
              <a:t>6 </a:t>
            </a:r>
            <a:r>
              <a:rPr lang="en-US" sz="450" dirty="0"/>
              <a:t>as Sarah obeyed Abraham, calling him lord, whose daughters you are if you do good and are not afraid with any terror. </a:t>
            </a:r>
          </a:p>
          <a:p>
            <a:r>
              <a:rPr lang="en-US" sz="450" baseline="30000" dirty="0"/>
              <a:t>7 </a:t>
            </a:r>
            <a:r>
              <a:rPr lang="en-US" sz="450" dirty="0"/>
              <a:t>Husbands, likewise, dwell with </a:t>
            </a:r>
            <a:r>
              <a:rPr lang="en-US" sz="450" i="1" dirty="0"/>
              <a:t>them</a:t>
            </a:r>
            <a:r>
              <a:rPr lang="en-US" sz="450" dirty="0"/>
              <a:t> with understanding, giving honor to the wife, as to the weaker vessel, and as </a:t>
            </a:r>
            <a:r>
              <a:rPr lang="en-US" sz="450" i="1" dirty="0"/>
              <a:t>being</a:t>
            </a:r>
            <a:r>
              <a:rPr lang="en-US" sz="450" dirty="0"/>
              <a:t> heirs together of the grace of life, that your prayers may not be hindered. </a:t>
            </a:r>
          </a:p>
          <a:p>
            <a:r>
              <a:rPr lang="en-US" sz="450" baseline="30000" dirty="0"/>
              <a:t>8 </a:t>
            </a:r>
            <a:r>
              <a:rPr lang="en-US" sz="450" dirty="0"/>
              <a:t>Finally, all </a:t>
            </a:r>
            <a:r>
              <a:rPr lang="en-US" sz="450" i="1" dirty="0"/>
              <a:t>of you be</a:t>
            </a:r>
            <a:r>
              <a:rPr lang="en-US" sz="450" dirty="0"/>
              <a:t> of one mind, having compassion for one another; love as brothers, </a:t>
            </a:r>
            <a:r>
              <a:rPr lang="en-US" sz="450" i="1" dirty="0"/>
              <a:t>be</a:t>
            </a:r>
            <a:r>
              <a:rPr lang="en-US" sz="450" dirty="0"/>
              <a:t> tenderhearted, </a:t>
            </a:r>
            <a:r>
              <a:rPr lang="en-US" sz="450" i="1" dirty="0"/>
              <a:t>be</a:t>
            </a:r>
            <a:r>
              <a:rPr lang="en-US" sz="450" dirty="0"/>
              <a:t> courteous; </a:t>
            </a:r>
            <a:r>
              <a:rPr lang="en-US" sz="450" baseline="30000" dirty="0"/>
              <a:t>9 </a:t>
            </a:r>
            <a:r>
              <a:rPr lang="en-US" sz="450" dirty="0"/>
              <a:t>not returning evil for evil or reviling for reviling, but on the contrary blessing, knowing that you were called to this, that you may inherit a blessing. </a:t>
            </a:r>
            <a:r>
              <a:rPr lang="en-US" sz="450" baseline="30000" dirty="0"/>
              <a:t>10 </a:t>
            </a:r>
            <a:r>
              <a:rPr lang="en-US" sz="450" dirty="0"/>
              <a:t>For </a:t>
            </a:r>
          </a:p>
          <a:p>
            <a:r>
              <a:rPr lang="en-US" sz="450" dirty="0"/>
              <a:t>“He who would love life </a:t>
            </a:r>
          </a:p>
          <a:p>
            <a:r>
              <a:rPr lang="en-US" sz="450" dirty="0"/>
              <a:t>And see good days, </a:t>
            </a:r>
          </a:p>
          <a:p>
            <a:r>
              <a:rPr lang="en-US" sz="450" dirty="0"/>
              <a:t>Let him refrain his tongue from evil, </a:t>
            </a:r>
          </a:p>
          <a:p>
            <a:r>
              <a:rPr lang="en-US" sz="450" dirty="0"/>
              <a:t>And his lips from speaking deceit. </a:t>
            </a:r>
          </a:p>
          <a:p>
            <a:r>
              <a:rPr lang="en-US" sz="450" baseline="30000" dirty="0"/>
              <a:t>11</a:t>
            </a:r>
            <a:r>
              <a:rPr lang="en-US" sz="450" dirty="0"/>
              <a:t>	Let him turn away from evil and do good; </a:t>
            </a:r>
          </a:p>
          <a:p>
            <a:r>
              <a:rPr lang="en-US" sz="450" dirty="0"/>
              <a:t>Let him seek peace and pursue it. </a:t>
            </a:r>
          </a:p>
          <a:p>
            <a:r>
              <a:rPr lang="en-US" sz="450" baseline="30000" dirty="0"/>
              <a:t>12</a:t>
            </a:r>
            <a:r>
              <a:rPr lang="en-US" sz="450" dirty="0"/>
              <a:t>	For the eyes of the </a:t>
            </a:r>
            <a:r>
              <a:rPr lang="en-US" sz="450" cap="small" dirty="0"/>
              <a:t>Lord</a:t>
            </a:r>
            <a:r>
              <a:rPr lang="en-US" sz="450" dirty="0"/>
              <a:t> are on the righteous, </a:t>
            </a:r>
          </a:p>
          <a:p>
            <a:r>
              <a:rPr lang="en-US" sz="450" dirty="0"/>
              <a:t>And His ears are open to their prayers; </a:t>
            </a:r>
          </a:p>
          <a:p>
            <a:r>
              <a:rPr lang="en-US" sz="450" dirty="0"/>
              <a:t>But the face of the </a:t>
            </a:r>
            <a:r>
              <a:rPr lang="en-US" sz="450" cap="small" dirty="0"/>
              <a:t>Lord</a:t>
            </a:r>
            <a:r>
              <a:rPr lang="en-US" sz="450" dirty="0"/>
              <a:t> is against those who do evil.” </a:t>
            </a:r>
          </a:p>
          <a:p>
            <a:pPr algn="l"/>
            <a:endParaRPr lang="en-US" sz="45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3DECAECD-3E2F-4F48-BDB8-CE100A70500E}"/>
              </a:ext>
            </a:extLst>
          </p:cNvPr>
          <p:cNvSpPr txBox="1"/>
          <p:nvPr/>
        </p:nvSpPr>
        <p:spPr>
          <a:xfrm>
            <a:off x="490119" y="5996776"/>
            <a:ext cx="347768" cy="161583"/>
          </a:xfrm>
          <a:prstGeom prst="rect">
            <a:avLst/>
          </a:prstGeom>
          <a:noFill/>
        </p:spPr>
        <p:txBody>
          <a:bodyPr wrap="square" rtlCol="0">
            <a:spAutoFit/>
          </a:bodyPr>
          <a:lstStyle/>
          <a:p>
            <a:pPr algn="l"/>
            <a:r>
              <a:rPr lang="en-US" sz="450" dirty="0">
                <a:solidFill>
                  <a:schemeClr val="accent4">
                    <a:lumMod val="60000"/>
                    <a:lumOff val="40000"/>
                  </a:schemeClr>
                </a:solidFill>
              </a:rPr>
              <a:t>Finally </a:t>
            </a:r>
          </a:p>
        </p:txBody>
      </p:sp>
      <p:sp>
        <p:nvSpPr>
          <p:cNvPr id="6" name="Freeform: Shape 5">
            <a:extLst>
              <a:ext uri="{FF2B5EF4-FFF2-40B4-BE49-F238E27FC236}">
                <a16:creationId xmlns:a16="http://schemas.microsoft.com/office/drawing/2014/main" id="{4DAADB43-11D6-44AF-AB85-8F2292B47247}"/>
              </a:ext>
            </a:extLst>
          </p:cNvPr>
          <p:cNvSpPr/>
          <p:nvPr/>
        </p:nvSpPr>
        <p:spPr>
          <a:xfrm>
            <a:off x="575403" y="4326673"/>
            <a:ext cx="2890396" cy="1757432"/>
          </a:xfrm>
          <a:custGeom>
            <a:avLst/>
            <a:gdLst>
              <a:gd name="connsiteX0" fmla="*/ 0 w 2890396"/>
              <a:gd name="connsiteY0" fmla="*/ 1757432 h 1757432"/>
              <a:gd name="connsiteX1" fmla="*/ 1944773 w 2890396"/>
              <a:gd name="connsiteY1" fmla="*/ 0 h 1757432"/>
              <a:gd name="connsiteX2" fmla="*/ 2890396 w 2890396"/>
              <a:gd name="connsiteY2" fmla="*/ 0 h 1757432"/>
              <a:gd name="connsiteX3" fmla="*/ 0 w 2890396"/>
              <a:gd name="connsiteY3" fmla="*/ 1757432 h 1757432"/>
            </a:gdLst>
            <a:ahLst/>
            <a:cxnLst>
              <a:cxn ang="0">
                <a:pos x="connsiteX0" y="connsiteY0"/>
              </a:cxn>
              <a:cxn ang="0">
                <a:pos x="connsiteX1" y="connsiteY1"/>
              </a:cxn>
              <a:cxn ang="0">
                <a:pos x="connsiteX2" y="connsiteY2"/>
              </a:cxn>
              <a:cxn ang="0">
                <a:pos x="connsiteX3" y="connsiteY3"/>
              </a:cxn>
            </a:cxnLst>
            <a:rect l="l" t="t" r="r" b="b"/>
            <a:pathLst>
              <a:path w="2890396" h="1757432">
                <a:moveTo>
                  <a:pt x="0" y="1757432"/>
                </a:moveTo>
                <a:lnTo>
                  <a:pt x="1944773" y="0"/>
                </a:lnTo>
                <a:lnTo>
                  <a:pt x="2890396" y="0"/>
                </a:lnTo>
                <a:lnTo>
                  <a:pt x="0" y="1757432"/>
                </a:lnTo>
                <a:close/>
              </a:path>
            </a:pathLst>
          </a:custGeom>
          <a:solidFill>
            <a:srgbClr val="447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91CD7396-A36A-4331-BC3A-47D4CEAF6BA9}"/>
              </a:ext>
            </a:extLst>
          </p:cNvPr>
          <p:cNvSpPr/>
          <p:nvPr/>
        </p:nvSpPr>
        <p:spPr>
          <a:xfrm>
            <a:off x="423112" y="5991859"/>
            <a:ext cx="481781" cy="179438"/>
          </a:xfrm>
          <a:prstGeom prst="ellipse">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9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wheel(1)">
                                      <p:cBhvr>
                                        <p:cTn id="15" dur="500"/>
                                        <p:tgtEl>
                                          <p:spTgt spid="244"/>
                                        </p:tgtEl>
                                      </p:cBhvr>
                                    </p:animEffect>
                                  </p:childTnLst>
                                </p:cTn>
                              </p:par>
                            </p:childTnLst>
                          </p:cTn>
                        </p:par>
                        <p:par>
                          <p:cTn id="16" fill="hold">
                            <p:stCondLst>
                              <p:cond delay="500"/>
                            </p:stCondLst>
                            <p:childTnLst>
                              <p:par>
                                <p:cTn id="17" presetID="56" presetClass="path" presetSubtype="0" fill="hold" grpId="0" nodeType="afterEffect">
                                  <p:stCondLst>
                                    <p:cond delay="500"/>
                                  </p:stCondLst>
                                  <p:childTnLst>
                                    <p:animMotion origin="layout" path="M 5.55556E-7 -1.11111E-6 L 0.26806 -0.27315 " pathEditMode="relative" rAng="0" ptsTypes="AA">
                                      <p:cBhvr>
                                        <p:cTn id="18" dur="2000" fill="hold"/>
                                        <p:tgtEl>
                                          <p:spTgt spid="5"/>
                                        </p:tgtEl>
                                        <p:attrNameLst>
                                          <p:attrName>ppt_x</p:attrName>
                                          <p:attrName>ppt_y</p:attrName>
                                        </p:attrNameLst>
                                      </p:cBhvr>
                                      <p:rCtr x="13403" y="-13657"/>
                                    </p:animMotion>
                                  </p:childTnLst>
                                </p:cTn>
                              </p:par>
                              <p:par>
                                <p:cTn id="19" presetID="6" presetClass="emph" presetSubtype="0" fill="hold" grpId="1" nodeType="withEffect">
                                  <p:stCondLst>
                                    <p:cond delay="500"/>
                                  </p:stCondLst>
                                  <p:childTnLst>
                                    <p:animScale>
                                      <p:cBhvr>
                                        <p:cTn id="20" dur="2000" fill="hold"/>
                                        <p:tgtEl>
                                          <p:spTgt spid="5"/>
                                        </p:tgtEl>
                                      </p:cBhvr>
                                      <p:by x="400000" y="400000"/>
                                    </p:animScale>
                                  </p:childTnLst>
                                </p:cTn>
                              </p:par>
                              <p:par>
                                <p:cTn id="21" presetID="22" presetClass="entr" presetSubtype="4"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0"/>
                                        <p:tgtEl>
                                          <p:spTgt spid="6"/>
                                        </p:tgtEl>
                                      </p:cBhvr>
                                    </p:animEffect>
                                  </p:childTnLst>
                                </p:cTn>
                              </p:par>
                              <p:par>
                                <p:cTn id="24" presetID="21" presetClass="exit" presetSubtype="1" fill="hold" grpId="1" nodeType="withEffect">
                                  <p:stCondLst>
                                    <p:cond delay="500"/>
                                  </p:stCondLst>
                                  <p:childTnLst>
                                    <p:animEffect transition="out" filter="wheel(1)">
                                      <p:cBhvr>
                                        <p:cTn id="25" dur="2000"/>
                                        <p:tgtEl>
                                          <p:spTgt spid="244"/>
                                        </p:tgtEl>
                                      </p:cBhvr>
                                    </p:animEffect>
                                    <p:set>
                                      <p:cBhvr>
                                        <p:cTn id="26" dur="1" fill="hold">
                                          <p:stCondLst>
                                            <p:cond delay="1999"/>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animBg="1"/>
      <p:bldP spid="244" grpId="0" animBg="1"/>
      <p:bldP spid="244" grpId="1" animBg="1"/>
    </p:bldLst>
  </p:timing>
</p:sld>
</file>

<file path=ppt/theme/theme1.xml><?xml version="1.0" encoding="utf-8"?>
<a:theme xmlns:a="http://schemas.openxmlformats.org/drawingml/2006/main" name="Office Theme">
  <a:themeElements>
    <a:clrScheme name="1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3" id="{DAF4B5C9-370A-4359-A443-302761C5E357}" vid="{AC8D97E7-3004-4F56-AC72-D240B1F930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1_Peter</Template>
  <TotalTime>0</TotalTime>
  <Words>585</Words>
  <Application>Microsoft Office PowerPoint</Application>
  <PresentationFormat>On-screen Show (4:3)</PresentationFormat>
  <Paragraphs>266</Paragraphs>
  <Slides>37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Comic Sans MS</vt:lpstr>
      <vt:lpstr>Cuivrerie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2018-11-22T16:22:35Z</dcterms:created>
  <dcterms:modified xsi:type="dcterms:W3CDTF">2018-11-25T12:19:09Z</dcterms:modified>
</cp:coreProperties>
</file>